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Calibri" panose="020F0502020204030204" pitchFamily="34" charset="0"/>
      <p:regular r:id="rId7"/>
      <p:bold r:id="rId8"/>
      <p:italic r:id="rId9"/>
      <p:boldItalic r:id="rId10"/>
    </p:embeddedFont>
    <p:embeddedFont>
      <p:font typeface="Franklin Gothic" panose="020B0604020202020204" charset="0"/>
      <p:bold r:id="rId11"/>
    </p:embeddedFont>
    <p:embeddedFont>
      <p:font typeface="Libre Franklin" pitchFamily="2" charset="0"/>
      <p:regular r:id="rId12"/>
      <p:bold r:id="rId13"/>
      <p:italic r:id="rId14"/>
      <p:boldItalic r:id="rId15"/>
    </p:embeddedFont>
    <p:embeddedFont>
      <p:font typeface="Lucida Sans" panose="020B0602030504020204" pitchFamily="34" charset="0"/>
      <p:regular r:id="rId16"/>
      <p:bold r:id="rId17"/>
      <p:italic r:id="rId18"/>
      <p:boldItalic r:id="rId19"/>
    </p:embeddedFont>
    <p:embeddedFont>
      <p:font typeface="Roboto Black" panose="02000000000000000000" pitchFamily="2" charset="0"/>
      <p:bold r:id="rId20"/>
      <p:boldItalic r:id="rId21"/>
    </p:embeddedFont>
    <p:embeddedFont>
      <p:font typeface="Rock Salt"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3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9.fntdata"/><Relationship Id="rId23" Type="http://schemas.openxmlformats.org/officeDocument/2006/relationships/presProps" Target="presProp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cb43eb038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13cb43eb038_2_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3cb43eb038_2_1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cb43eb038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13cb43eb038_2_1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3cb43eb038_2_1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3016528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685800" y="1597820"/>
            <a:ext cx="7772400" cy="1102519"/>
          </a:xfrm>
          <a:prstGeom prst="rect">
            <a:avLst/>
          </a:prstGeom>
          <a:noFill/>
          <a:ln>
            <a:noFill/>
          </a:ln>
        </p:spPr>
        <p:txBody>
          <a:bodyPr spcFirstLastPara="1" wrap="square" lIns="59850" tIns="29925" rIns="59850" bIns="29925" anchor="ctr" anchorCtr="0">
            <a:normAutofit/>
          </a:bodyPr>
          <a:lstStyle>
            <a:lvl1pPr lvl="0" algn="l">
              <a:lnSpc>
                <a:spcPct val="90000"/>
              </a:lnSpc>
              <a:spcBef>
                <a:spcPts val="0"/>
              </a:spcBef>
              <a:spcAft>
                <a:spcPts val="0"/>
              </a:spcAft>
              <a:buClr>
                <a:schemeClr val="accent3"/>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60" name="Google Shape;60;p14"/>
          <p:cNvSpPr txBox="1">
            <a:spLocks noGrp="1"/>
          </p:cNvSpPr>
          <p:nvPr>
            <p:ph type="subTitle" idx="1"/>
          </p:nvPr>
        </p:nvSpPr>
        <p:spPr>
          <a:xfrm>
            <a:off x="1371600" y="2914650"/>
            <a:ext cx="6400800" cy="1314450"/>
          </a:xfrm>
          <a:prstGeom prst="rect">
            <a:avLst/>
          </a:prstGeom>
          <a:noFill/>
          <a:ln>
            <a:noFill/>
          </a:ln>
        </p:spPr>
        <p:txBody>
          <a:bodyPr spcFirstLastPara="1" wrap="square" lIns="59850" tIns="29925" rIns="59850" bIns="29925" anchor="t" anchorCtr="0">
            <a:normAutofit/>
          </a:bodyPr>
          <a:lstStyle>
            <a:lvl1pPr lvl="0" algn="ctr">
              <a:lnSpc>
                <a:spcPct val="90000"/>
              </a:lnSpc>
              <a:spcBef>
                <a:spcPts val="700"/>
              </a:spcBef>
              <a:spcAft>
                <a:spcPts val="0"/>
              </a:spcAft>
              <a:buClr>
                <a:srgbClr val="8F8F8F"/>
              </a:buClr>
              <a:buSzPts val="1400"/>
              <a:buNone/>
              <a:defRPr>
                <a:solidFill>
                  <a:srgbClr val="8F8F8F"/>
                </a:solidFill>
              </a:defRPr>
            </a:lvl1pPr>
            <a:lvl2pPr lvl="1" algn="ctr">
              <a:lnSpc>
                <a:spcPct val="90000"/>
              </a:lnSpc>
              <a:spcBef>
                <a:spcPts val="300"/>
              </a:spcBef>
              <a:spcAft>
                <a:spcPts val="0"/>
              </a:spcAft>
              <a:buClr>
                <a:srgbClr val="8F8F8F"/>
              </a:buClr>
              <a:buSzPts val="1200"/>
              <a:buNone/>
              <a:defRPr>
                <a:solidFill>
                  <a:srgbClr val="8F8F8F"/>
                </a:solidFill>
              </a:defRPr>
            </a:lvl2pPr>
            <a:lvl3pPr lvl="2" algn="ctr">
              <a:lnSpc>
                <a:spcPct val="90000"/>
              </a:lnSpc>
              <a:spcBef>
                <a:spcPts val="300"/>
              </a:spcBef>
              <a:spcAft>
                <a:spcPts val="0"/>
              </a:spcAft>
              <a:buClr>
                <a:srgbClr val="8F8F8F"/>
              </a:buClr>
              <a:buSzPts val="1100"/>
              <a:buNone/>
              <a:defRPr>
                <a:solidFill>
                  <a:srgbClr val="8F8F8F"/>
                </a:solidFill>
              </a:defRPr>
            </a:lvl3pPr>
            <a:lvl4pPr lvl="3" algn="ctr">
              <a:lnSpc>
                <a:spcPct val="90000"/>
              </a:lnSpc>
              <a:spcBef>
                <a:spcPts val="300"/>
              </a:spcBef>
              <a:spcAft>
                <a:spcPts val="0"/>
              </a:spcAft>
              <a:buClr>
                <a:srgbClr val="8F8F8F"/>
              </a:buClr>
              <a:buSzPts val="1000"/>
              <a:buNone/>
              <a:defRPr>
                <a:solidFill>
                  <a:srgbClr val="8F8F8F"/>
                </a:solidFill>
              </a:defRPr>
            </a:lvl4pPr>
            <a:lvl5pPr lvl="4" algn="ctr">
              <a:lnSpc>
                <a:spcPct val="90000"/>
              </a:lnSpc>
              <a:spcBef>
                <a:spcPts val="300"/>
              </a:spcBef>
              <a:spcAft>
                <a:spcPts val="0"/>
              </a:spcAft>
              <a:buClr>
                <a:srgbClr val="8F8F8F"/>
              </a:buClr>
              <a:buSzPts val="1000"/>
              <a:buNone/>
              <a:defRPr>
                <a:solidFill>
                  <a:srgbClr val="8F8F8F"/>
                </a:solidFill>
              </a:defRPr>
            </a:lvl5pPr>
            <a:lvl6pPr lvl="5" algn="ctr">
              <a:lnSpc>
                <a:spcPct val="90000"/>
              </a:lnSpc>
              <a:spcBef>
                <a:spcPts val="300"/>
              </a:spcBef>
              <a:spcAft>
                <a:spcPts val="0"/>
              </a:spcAft>
              <a:buClr>
                <a:srgbClr val="8F8F8F"/>
              </a:buClr>
              <a:buSzPts val="1200"/>
              <a:buNone/>
              <a:defRPr>
                <a:solidFill>
                  <a:srgbClr val="8F8F8F"/>
                </a:solidFill>
              </a:defRPr>
            </a:lvl6pPr>
            <a:lvl7pPr lvl="6" algn="ctr">
              <a:lnSpc>
                <a:spcPct val="90000"/>
              </a:lnSpc>
              <a:spcBef>
                <a:spcPts val="300"/>
              </a:spcBef>
              <a:spcAft>
                <a:spcPts val="0"/>
              </a:spcAft>
              <a:buClr>
                <a:srgbClr val="8F8F8F"/>
              </a:buClr>
              <a:buSzPts val="1200"/>
              <a:buNone/>
              <a:defRPr>
                <a:solidFill>
                  <a:srgbClr val="8F8F8F"/>
                </a:solidFill>
              </a:defRPr>
            </a:lvl7pPr>
            <a:lvl8pPr lvl="7" algn="ctr">
              <a:lnSpc>
                <a:spcPct val="90000"/>
              </a:lnSpc>
              <a:spcBef>
                <a:spcPts val="300"/>
              </a:spcBef>
              <a:spcAft>
                <a:spcPts val="0"/>
              </a:spcAft>
              <a:buClr>
                <a:srgbClr val="8F8F8F"/>
              </a:buClr>
              <a:buSzPts val="1200"/>
              <a:buNone/>
              <a:defRPr>
                <a:solidFill>
                  <a:srgbClr val="8F8F8F"/>
                </a:solidFill>
              </a:defRPr>
            </a:lvl8pPr>
            <a:lvl9pPr lvl="8" algn="ctr">
              <a:lnSpc>
                <a:spcPct val="90000"/>
              </a:lnSpc>
              <a:spcBef>
                <a:spcPts val="300"/>
              </a:spcBef>
              <a:spcAft>
                <a:spcPts val="0"/>
              </a:spcAft>
              <a:buClr>
                <a:srgbClr val="8F8F8F"/>
              </a:buClr>
              <a:buSzPts val="1200"/>
              <a:buNone/>
              <a:defRPr>
                <a:solidFill>
                  <a:srgbClr val="8F8F8F"/>
                </a:solidFill>
              </a:defRPr>
            </a:lvl9pPr>
          </a:lstStyle>
          <a:p>
            <a:endParaRPr/>
          </a:p>
        </p:txBody>
      </p:sp>
      <p:sp>
        <p:nvSpPr>
          <p:cNvPr id="61" name="Google Shape;61;p14"/>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2" name="Google Shape;62;p14"/>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63" name="Google Shape;63;p14"/>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Layout">
  <p:cSld name="Title Slide Layout">
    <p:spTree>
      <p:nvGrpSpPr>
        <p:cNvPr id="1" name="Shape 64"/>
        <p:cNvGrpSpPr/>
        <p:nvPr/>
      </p:nvGrpSpPr>
      <p:grpSpPr>
        <a:xfrm>
          <a:off x="0" y="0"/>
          <a:ext cx="0" cy="0"/>
          <a:chOff x="0" y="0"/>
          <a:chExt cx="0" cy="0"/>
        </a:xfrm>
      </p:grpSpPr>
      <p:pic>
        <p:nvPicPr>
          <p:cNvPr id="65" name="Google Shape;65;p15" descr="A picture containing sky, building, outdoor&#10;&#10;Description automatically generated"/>
          <p:cNvPicPr preferRelativeResize="0"/>
          <p:nvPr/>
        </p:nvPicPr>
        <p:blipFill rotWithShape="1">
          <a:blip r:embed="rId2">
            <a:alphaModFix/>
          </a:blip>
          <a:srcRect/>
          <a:stretch/>
        </p:blipFill>
        <p:spPr>
          <a:xfrm>
            <a:off x="155864" y="0"/>
            <a:ext cx="9144000" cy="5143500"/>
          </a:xfrm>
          <a:prstGeom prst="rect">
            <a:avLst/>
          </a:prstGeom>
          <a:noFill/>
          <a:ln>
            <a:noFill/>
          </a:ln>
        </p:spPr>
      </p:pic>
      <p:sp>
        <p:nvSpPr>
          <p:cNvPr id="66" name="Google Shape;66;p15"/>
          <p:cNvSpPr/>
          <p:nvPr/>
        </p:nvSpPr>
        <p:spPr>
          <a:xfrm>
            <a:off x="4401588" y="196291"/>
            <a:ext cx="4898276" cy="4337507"/>
          </a:xfrm>
          <a:prstGeom prst="rect">
            <a:avLst/>
          </a:prstGeom>
          <a:solidFill>
            <a:srgbClr val="FFD965">
              <a:alpha val="80000"/>
            </a:srgbClr>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dk1"/>
              </a:solidFill>
              <a:latin typeface="Libre Franklin"/>
              <a:ea typeface="Libre Franklin"/>
              <a:cs typeface="Libre Franklin"/>
              <a:sym typeface="Libre Franklin"/>
            </a:endParaRPr>
          </a:p>
        </p:txBody>
      </p:sp>
      <p:sp>
        <p:nvSpPr>
          <p:cNvPr id="67" name="Google Shape;67;p15"/>
          <p:cNvSpPr txBox="1">
            <a:spLocks noGrp="1"/>
          </p:cNvSpPr>
          <p:nvPr>
            <p:ph type="title"/>
          </p:nvPr>
        </p:nvSpPr>
        <p:spPr>
          <a:xfrm>
            <a:off x="4541286" y="351011"/>
            <a:ext cx="4368600" cy="1066500"/>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rgbClr val="0A0710"/>
              </a:buClr>
              <a:buSzPts val="2800"/>
              <a:buFont typeface="Franklin Gothic"/>
              <a:buNone/>
              <a:defRPr sz="2800">
                <a:solidFill>
                  <a:srgbClr val="0A0710"/>
                </a:solidFill>
                <a:latin typeface="Franklin Gothic"/>
                <a:ea typeface="Franklin Gothic"/>
                <a:cs typeface="Franklin Gothic"/>
                <a:sym typeface="Franklin Gothic"/>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68" name="Google Shape;68;p15"/>
          <p:cNvSpPr txBox="1">
            <a:spLocks noGrp="1"/>
          </p:cNvSpPr>
          <p:nvPr>
            <p:ph type="body" idx="1"/>
          </p:nvPr>
        </p:nvSpPr>
        <p:spPr>
          <a:xfrm>
            <a:off x="4534067" y="1650446"/>
            <a:ext cx="4368600" cy="2724300"/>
          </a:xfrm>
          <a:prstGeom prst="rect">
            <a:avLst/>
          </a:prstGeom>
          <a:noFill/>
          <a:ln>
            <a:noFill/>
          </a:ln>
        </p:spPr>
        <p:txBody>
          <a:bodyPr spcFirstLastPara="1" wrap="square" lIns="59850" tIns="29925" rIns="59850" bIns="29925" anchor="t" anchorCtr="0">
            <a:normAutofit/>
          </a:bodyPr>
          <a:lstStyle>
            <a:lvl1pPr marL="457200" lvl="0" indent="-228600" algn="l">
              <a:lnSpc>
                <a:spcPct val="90000"/>
              </a:lnSpc>
              <a:spcBef>
                <a:spcPts val="700"/>
              </a:spcBef>
              <a:spcAft>
                <a:spcPts val="0"/>
              </a:spcAft>
              <a:buClr>
                <a:srgbClr val="0A0710"/>
              </a:buClr>
              <a:buSzPts val="1100"/>
              <a:buNone/>
              <a:defRPr sz="1100">
                <a:solidFill>
                  <a:srgbClr val="0A0710"/>
                </a:solidFill>
                <a:latin typeface="Libre Franklin"/>
                <a:ea typeface="Libre Franklin"/>
                <a:cs typeface="Libre Franklin"/>
                <a:sym typeface="Libre Franklin"/>
              </a:defRPr>
            </a:lvl1pPr>
            <a:lvl2pPr marL="914400" lvl="1" indent="-228600" algn="l">
              <a:lnSpc>
                <a:spcPct val="90000"/>
              </a:lnSpc>
              <a:spcBef>
                <a:spcPts val="300"/>
              </a:spcBef>
              <a:spcAft>
                <a:spcPts val="0"/>
              </a:spcAft>
              <a:buClr>
                <a:schemeClr val="accent3"/>
              </a:buClr>
              <a:buSzPts val="1000"/>
              <a:buNone/>
              <a:defRPr sz="1000"/>
            </a:lvl2pPr>
            <a:lvl3pPr marL="1371600" lvl="2" indent="-228600" algn="l">
              <a:lnSpc>
                <a:spcPct val="90000"/>
              </a:lnSpc>
              <a:spcBef>
                <a:spcPts val="300"/>
              </a:spcBef>
              <a:spcAft>
                <a:spcPts val="0"/>
              </a:spcAft>
              <a:buClr>
                <a:schemeClr val="accent3"/>
              </a:buClr>
              <a:buSzPts val="800"/>
              <a:buNone/>
              <a:defRPr sz="800"/>
            </a:lvl3pPr>
            <a:lvl4pPr marL="1828800" lvl="3" indent="-228600" algn="l">
              <a:lnSpc>
                <a:spcPct val="90000"/>
              </a:lnSpc>
              <a:spcBef>
                <a:spcPts val="300"/>
              </a:spcBef>
              <a:spcAft>
                <a:spcPts val="0"/>
              </a:spcAft>
              <a:buClr>
                <a:schemeClr val="accent3"/>
              </a:buClr>
              <a:buSzPts val="700"/>
              <a:buNone/>
              <a:defRPr sz="700"/>
            </a:lvl4pPr>
            <a:lvl5pPr marL="2286000" lvl="4" indent="-228600" algn="l">
              <a:lnSpc>
                <a:spcPct val="90000"/>
              </a:lnSpc>
              <a:spcBef>
                <a:spcPts val="300"/>
              </a:spcBef>
              <a:spcAft>
                <a:spcPts val="0"/>
              </a:spcAft>
              <a:buClr>
                <a:schemeClr val="accent3"/>
              </a:buClr>
              <a:buSzPts val="700"/>
              <a:buNone/>
              <a:defRPr sz="700"/>
            </a:lvl5pPr>
            <a:lvl6pPr marL="2743200" lvl="5" indent="-228600" algn="l">
              <a:lnSpc>
                <a:spcPct val="90000"/>
              </a:lnSpc>
              <a:spcBef>
                <a:spcPts val="300"/>
              </a:spcBef>
              <a:spcAft>
                <a:spcPts val="0"/>
              </a:spcAft>
              <a:buClr>
                <a:schemeClr val="dk1"/>
              </a:buClr>
              <a:buSzPts val="700"/>
              <a:buNone/>
              <a:defRPr sz="700"/>
            </a:lvl6pPr>
            <a:lvl7pPr marL="3200400" lvl="6" indent="-228600" algn="l">
              <a:lnSpc>
                <a:spcPct val="90000"/>
              </a:lnSpc>
              <a:spcBef>
                <a:spcPts val="300"/>
              </a:spcBef>
              <a:spcAft>
                <a:spcPts val="0"/>
              </a:spcAft>
              <a:buClr>
                <a:schemeClr val="dk1"/>
              </a:buClr>
              <a:buSzPts val="700"/>
              <a:buNone/>
              <a:defRPr sz="700"/>
            </a:lvl7pPr>
            <a:lvl8pPr marL="3657600" lvl="7" indent="-228600" algn="l">
              <a:lnSpc>
                <a:spcPct val="90000"/>
              </a:lnSpc>
              <a:spcBef>
                <a:spcPts val="300"/>
              </a:spcBef>
              <a:spcAft>
                <a:spcPts val="0"/>
              </a:spcAft>
              <a:buClr>
                <a:schemeClr val="dk1"/>
              </a:buClr>
              <a:buSzPts val="700"/>
              <a:buNone/>
              <a:defRPr sz="700"/>
            </a:lvl8pPr>
            <a:lvl9pPr marL="4114800" lvl="8" indent="-228600" algn="l">
              <a:lnSpc>
                <a:spcPct val="90000"/>
              </a:lnSpc>
              <a:spcBef>
                <a:spcPts val="300"/>
              </a:spcBef>
              <a:spcAft>
                <a:spcPts val="0"/>
              </a:spcAft>
              <a:buClr>
                <a:schemeClr val="dk1"/>
              </a:buClr>
              <a:buSzPts val="700"/>
              <a:buNone/>
              <a:defRPr sz="700"/>
            </a:lvl9pPr>
          </a:lstStyle>
          <a:p>
            <a:endParaRPr/>
          </a:p>
        </p:txBody>
      </p:sp>
      <p:sp>
        <p:nvSpPr>
          <p:cNvPr id="69" name="Google Shape;69;p15"/>
          <p:cNvSpPr/>
          <p:nvPr/>
        </p:nvSpPr>
        <p:spPr>
          <a:xfrm>
            <a:off x="1" y="1"/>
            <a:ext cx="74814" cy="5143499"/>
          </a:xfrm>
          <a:prstGeom prst="rect">
            <a:avLst/>
          </a:prstGeom>
          <a:solidFill>
            <a:schemeClr val="accent3"/>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sp>
        <p:nvSpPr>
          <p:cNvPr id="70" name="Google Shape;70;p15"/>
          <p:cNvSpPr/>
          <p:nvPr/>
        </p:nvSpPr>
        <p:spPr>
          <a:xfrm>
            <a:off x="155856" y="4633083"/>
            <a:ext cx="9144000" cy="411132"/>
          </a:xfrm>
          <a:prstGeom prst="rect">
            <a:avLst/>
          </a:prstGeom>
          <a:solidFill>
            <a:schemeClr val="lt1">
              <a:alpha val="93725"/>
            </a:schemeClr>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dk1"/>
              </a:solidFill>
              <a:latin typeface="Calibri"/>
              <a:ea typeface="Calibri"/>
              <a:cs typeface="Calibri"/>
              <a:sym typeface="Calibri"/>
            </a:endParaRPr>
          </a:p>
        </p:txBody>
      </p:sp>
      <p:pic>
        <p:nvPicPr>
          <p:cNvPr id="71" name="Google Shape;71;p15"/>
          <p:cNvPicPr preferRelativeResize="0"/>
          <p:nvPr/>
        </p:nvPicPr>
        <p:blipFill rotWithShape="1">
          <a:blip r:embed="rId3">
            <a:alphaModFix/>
          </a:blip>
          <a:srcRect/>
          <a:stretch/>
        </p:blipFill>
        <p:spPr>
          <a:xfrm>
            <a:off x="668694" y="4755350"/>
            <a:ext cx="911763" cy="2006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sson Objectives">
  <p:cSld name="Lesson Objectives">
    <p:spTree>
      <p:nvGrpSpPr>
        <p:cNvPr id="1" name="Shape 72"/>
        <p:cNvGrpSpPr/>
        <p:nvPr/>
      </p:nvGrpSpPr>
      <p:grpSpPr>
        <a:xfrm>
          <a:off x="0" y="0"/>
          <a:ext cx="0" cy="0"/>
          <a:chOff x="0" y="0"/>
          <a:chExt cx="0" cy="0"/>
        </a:xfrm>
      </p:grpSpPr>
      <p:sp>
        <p:nvSpPr>
          <p:cNvPr id="73" name="Google Shape;73;p16"/>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4" name="Google Shape;74;p16"/>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75" name="Google Shape;75;p16"/>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6" name="Google Shape;76;p16"/>
          <p:cNvSpPr txBox="1">
            <a:spLocks noGrp="1"/>
          </p:cNvSpPr>
          <p:nvPr>
            <p:ph type="body" idx="1"/>
          </p:nvPr>
        </p:nvSpPr>
        <p:spPr>
          <a:xfrm>
            <a:off x="792000" y="2309648"/>
            <a:ext cx="7560000" cy="1229711"/>
          </a:xfrm>
          <a:prstGeom prst="rect">
            <a:avLst/>
          </a:prstGeom>
          <a:noFill/>
          <a:ln>
            <a:noFill/>
          </a:ln>
        </p:spPr>
        <p:txBody>
          <a:bodyPr spcFirstLastPara="1" wrap="square" lIns="59850" tIns="29925" rIns="59850" bIns="29925" anchor="t" anchorCtr="0">
            <a:normAutofit/>
          </a:bodyPr>
          <a:lstStyle>
            <a:lvl1pPr marL="457200" lvl="0" indent="-228600" algn="ctr">
              <a:lnSpc>
                <a:spcPct val="90000"/>
              </a:lnSpc>
              <a:spcBef>
                <a:spcPts val="700"/>
              </a:spcBef>
              <a:spcAft>
                <a:spcPts val="0"/>
              </a:spcAft>
              <a:buClr>
                <a:schemeClr val="accent3"/>
              </a:buClr>
              <a:buSzPts val="1400"/>
              <a:buNone/>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77" name="Google Shape;77;p16"/>
          <p:cNvSpPr/>
          <p:nvPr/>
        </p:nvSpPr>
        <p:spPr>
          <a:xfrm>
            <a:off x="1197000" y="-803250"/>
            <a:ext cx="6750000" cy="67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sp>
        <p:nvSpPr>
          <p:cNvPr id="78" name="Google Shape;78;p16"/>
          <p:cNvSpPr txBox="1">
            <a:spLocks noGrp="1"/>
          </p:cNvSpPr>
          <p:nvPr>
            <p:ph type="title"/>
          </p:nvPr>
        </p:nvSpPr>
        <p:spPr>
          <a:xfrm>
            <a:off x="792000" y="1561217"/>
            <a:ext cx="7560000" cy="688500"/>
          </a:xfrm>
          <a:prstGeom prst="rect">
            <a:avLst/>
          </a:prstGeom>
          <a:noFill/>
          <a:ln>
            <a:noFill/>
          </a:ln>
        </p:spPr>
        <p:txBody>
          <a:bodyPr spcFirstLastPara="1" wrap="square" lIns="59850" tIns="29925" rIns="59850" bIns="29925" anchor="ctr" anchorCtr="0">
            <a:normAutofit/>
          </a:bodyPr>
          <a:lstStyle>
            <a:lvl1pPr lvl="0" algn="ctr">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pic>
        <p:nvPicPr>
          <p:cNvPr id="79" name="Google Shape;79;p16"/>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ass agenda slide 1">
  <p:cSld name="Class agenda slide 1">
    <p:spTree>
      <p:nvGrpSpPr>
        <p:cNvPr id="1" name="Shape 80"/>
        <p:cNvGrpSpPr/>
        <p:nvPr/>
      </p:nvGrpSpPr>
      <p:grpSpPr>
        <a:xfrm>
          <a:off x="0" y="0"/>
          <a:ext cx="0" cy="0"/>
          <a:chOff x="0" y="0"/>
          <a:chExt cx="0" cy="0"/>
        </a:xfrm>
      </p:grpSpPr>
      <p:sp>
        <p:nvSpPr>
          <p:cNvPr id="81" name="Google Shape;81;p17"/>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2" name="Google Shape;82;p17"/>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3" name="Google Shape;83;p17"/>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84" name="Google Shape;84;p17"/>
          <p:cNvSpPr txBox="1">
            <a:spLocks noGrp="1"/>
          </p:cNvSpPr>
          <p:nvPr>
            <p:ph type="title"/>
          </p:nvPr>
        </p:nvSpPr>
        <p:spPr>
          <a:xfrm>
            <a:off x="628650" y="702742"/>
            <a:ext cx="7886700" cy="540000"/>
          </a:xfrm>
          <a:prstGeom prst="rect">
            <a:avLst/>
          </a:prstGeom>
          <a:noFill/>
          <a:ln>
            <a:noFill/>
          </a:ln>
        </p:spPr>
        <p:txBody>
          <a:bodyPr spcFirstLastPara="1" wrap="square" lIns="59850" tIns="29925" rIns="59850" bIns="29925" anchor="ctr" anchorCtr="0">
            <a:normAutofit/>
          </a:bodyPr>
          <a:lstStyle>
            <a:lvl1pPr lvl="0" algn="ctr">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pic>
        <p:nvPicPr>
          <p:cNvPr id="85" name="Google Shape;85;p17"/>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ass agenda slide 2">
  <p:cSld name="Class agenda slide 2">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547000" y="1036554"/>
            <a:ext cx="4050000" cy="540000"/>
          </a:xfrm>
          <a:prstGeom prst="rect">
            <a:avLst/>
          </a:prstGeom>
          <a:noFill/>
          <a:ln>
            <a:noFill/>
          </a:ln>
        </p:spPr>
        <p:txBody>
          <a:bodyPr spcFirstLastPara="1" wrap="square" lIns="59850" tIns="29925" rIns="59850" bIns="29925" anchor="ctr" anchorCtr="0">
            <a:normAutofit/>
          </a:bodyPr>
          <a:lstStyle>
            <a:lvl1pPr lvl="0" algn="l">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88" name="Google Shape;88;p18"/>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89" name="Google Shape;89;p18"/>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90" name="Google Shape;90;p18"/>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91" name="Google Shape;91;p18"/>
          <p:cNvSpPr txBox="1">
            <a:spLocks noGrp="1"/>
          </p:cNvSpPr>
          <p:nvPr>
            <p:ph type="body" idx="1"/>
          </p:nvPr>
        </p:nvSpPr>
        <p:spPr>
          <a:xfrm>
            <a:off x="2547000" y="1663260"/>
            <a:ext cx="4050000" cy="2700000"/>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pic>
        <p:nvPicPr>
          <p:cNvPr id="92" name="Google Shape;92;p18"/>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cturer Introduction slide">
  <p:cSld name="Lecturer Introduction slide">
    <p:bg>
      <p:bgPr>
        <a:solidFill>
          <a:schemeClr val="lt1">
            <a:alpha val="69803"/>
          </a:schemeClr>
        </a:solid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95" name="Google Shape;95;p19"/>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96" name="Google Shape;96;p19"/>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97" name="Google Shape;97;p19"/>
          <p:cNvSpPr txBox="1">
            <a:spLocks noGrp="1"/>
          </p:cNvSpPr>
          <p:nvPr>
            <p:ph type="title"/>
          </p:nvPr>
        </p:nvSpPr>
        <p:spPr>
          <a:xfrm>
            <a:off x="628650" y="2036619"/>
            <a:ext cx="4715861" cy="1525853"/>
          </a:xfrm>
          <a:prstGeom prst="rect">
            <a:avLst/>
          </a:prstGeom>
          <a:noFill/>
          <a:ln>
            <a:noFill/>
          </a:ln>
        </p:spPr>
        <p:txBody>
          <a:bodyPr spcFirstLastPara="1" wrap="square" lIns="59850" tIns="29925" rIns="59850" bIns="29925" anchor="ctr" anchorCtr="0">
            <a:normAutofit/>
          </a:bodyPr>
          <a:lstStyle>
            <a:lvl1pPr lvl="0" algn="l">
              <a:lnSpc>
                <a:spcPct val="90000"/>
              </a:lnSpc>
              <a:spcBef>
                <a:spcPts val="0"/>
              </a:spcBef>
              <a:spcAft>
                <a:spcPts val="0"/>
              </a:spcAft>
              <a:buClr>
                <a:schemeClr val="accent3"/>
              </a:buClr>
              <a:buSzPts val="2800"/>
              <a:buFont typeface="Franklin Gothic"/>
              <a:buNone/>
              <a:defRPr>
                <a:solidFill>
                  <a:schemeClr val="accent3"/>
                </a:solidFill>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98" name="Google Shape;98;p19"/>
          <p:cNvSpPr txBox="1">
            <a:spLocks noGrp="1"/>
          </p:cNvSpPr>
          <p:nvPr>
            <p:ph type="body" idx="1"/>
          </p:nvPr>
        </p:nvSpPr>
        <p:spPr>
          <a:xfrm>
            <a:off x="628650" y="3649717"/>
            <a:ext cx="4715861" cy="983004"/>
          </a:xfrm>
          <a:prstGeom prst="rect">
            <a:avLst/>
          </a:prstGeom>
          <a:noFill/>
          <a:ln>
            <a:noFill/>
          </a:ln>
        </p:spPr>
        <p:txBody>
          <a:bodyPr spcFirstLastPara="1" wrap="square" lIns="59850" tIns="29925" rIns="59850" bIns="29925" anchor="t" anchorCtr="0">
            <a:normAutofit/>
          </a:bodyPr>
          <a:lstStyle>
            <a:lvl1pPr marL="457200" lvl="0" indent="-317500" algn="l">
              <a:lnSpc>
                <a:spcPct val="90000"/>
              </a:lnSpc>
              <a:spcBef>
                <a:spcPts val="700"/>
              </a:spcBef>
              <a:spcAft>
                <a:spcPts val="0"/>
              </a:spcAft>
              <a:buClr>
                <a:schemeClr val="accent3"/>
              </a:buClr>
              <a:buSzPts val="1400"/>
              <a:buChar char="•"/>
              <a:defRPr>
                <a:solidFill>
                  <a:schemeClr val="accent3"/>
                </a:solidFill>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lt1"/>
              </a:buClr>
              <a:buSzPts val="1200"/>
              <a:buChar char="•"/>
              <a:defRPr/>
            </a:lvl6pPr>
            <a:lvl7pPr marL="3200400" lvl="6" indent="-304800" algn="l">
              <a:lnSpc>
                <a:spcPct val="90000"/>
              </a:lnSpc>
              <a:spcBef>
                <a:spcPts val="300"/>
              </a:spcBef>
              <a:spcAft>
                <a:spcPts val="0"/>
              </a:spcAft>
              <a:buClr>
                <a:schemeClr val="lt1"/>
              </a:buClr>
              <a:buSzPts val="1200"/>
              <a:buChar char="•"/>
              <a:defRPr/>
            </a:lvl7pPr>
            <a:lvl8pPr marL="3657600" lvl="7" indent="-304800" algn="l">
              <a:lnSpc>
                <a:spcPct val="90000"/>
              </a:lnSpc>
              <a:spcBef>
                <a:spcPts val="300"/>
              </a:spcBef>
              <a:spcAft>
                <a:spcPts val="0"/>
              </a:spcAft>
              <a:buClr>
                <a:schemeClr val="lt1"/>
              </a:buClr>
              <a:buSzPts val="1200"/>
              <a:buChar char="•"/>
              <a:defRPr/>
            </a:lvl8pPr>
            <a:lvl9pPr marL="4114800" lvl="8" indent="-304800" algn="l">
              <a:lnSpc>
                <a:spcPct val="90000"/>
              </a:lnSpc>
              <a:spcBef>
                <a:spcPts val="300"/>
              </a:spcBef>
              <a:spcAft>
                <a:spcPts val="0"/>
              </a:spcAft>
              <a:buClr>
                <a:schemeClr val="lt1"/>
              </a:buClr>
              <a:buSzPts val="1200"/>
              <a:buChar char="•"/>
              <a:defRPr/>
            </a:lvl9pPr>
          </a:lstStyle>
          <a:p>
            <a:endParaRPr/>
          </a:p>
        </p:txBody>
      </p:sp>
      <p:pic>
        <p:nvPicPr>
          <p:cNvPr id="99" name="Google Shape;99;p19"/>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esentation slide 1" type="obj">
  <p:cSld name="OBJECT">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628650" y="575911"/>
            <a:ext cx="6750000" cy="687853"/>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chemeClr val="accent3"/>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02" name="Google Shape;102;p20"/>
          <p:cNvSpPr txBox="1">
            <a:spLocks noGrp="1"/>
          </p:cNvSpPr>
          <p:nvPr>
            <p:ph type="body" idx="1"/>
          </p:nvPr>
        </p:nvSpPr>
        <p:spPr>
          <a:xfrm>
            <a:off x="628650" y="1332186"/>
            <a:ext cx="6750000" cy="3300536"/>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03" name="Google Shape;103;p20"/>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04" name="Google Shape;104;p20"/>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05" name="Google Shape;105;p20"/>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06" name="Google Shape;106;p20"/>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ation slide 2">
  <p:cSld name="Presentation slide 2">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628650" y="575911"/>
            <a:ext cx="6750000" cy="687853"/>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chemeClr val="accent3"/>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09" name="Google Shape;109;p21"/>
          <p:cNvSpPr txBox="1">
            <a:spLocks noGrp="1"/>
          </p:cNvSpPr>
          <p:nvPr>
            <p:ph type="body" idx="1"/>
          </p:nvPr>
        </p:nvSpPr>
        <p:spPr>
          <a:xfrm>
            <a:off x="628650" y="1332186"/>
            <a:ext cx="3307500" cy="3300536"/>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10" name="Google Shape;110;p21"/>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11" name="Google Shape;111;p21"/>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12" name="Google Shape;112;p21"/>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13" name="Google Shape;113;p21"/>
          <p:cNvSpPr txBox="1">
            <a:spLocks noGrp="1"/>
          </p:cNvSpPr>
          <p:nvPr>
            <p:ph type="body" idx="2"/>
          </p:nvPr>
        </p:nvSpPr>
        <p:spPr>
          <a:xfrm>
            <a:off x="4071150" y="1332186"/>
            <a:ext cx="3307500" cy="3300536"/>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pic>
        <p:nvPicPr>
          <p:cNvPr id="114" name="Google Shape;114;p21"/>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Presentation slide 2">
  <p:cSld name="1_Presentation slide 2">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8650" y="575911"/>
            <a:ext cx="6750000" cy="687853"/>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chemeClr val="accent3"/>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17" name="Google Shape;117;p22"/>
          <p:cNvSpPr txBox="1">
            <a:spLocks noGrp="1"/>
          </p:cNvSpPr>
          <p:nvPr>
            <p:ph type="body" idx="1"/>
          </p:nvPr>
        </p:nvSpPr>
        <p:spPr>
          <a:xfrm>
            <a:off x="628650" y="1332186"/>
            <a:ext cx="2160000" cy="3300536"/>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18" name="Google Shape;118;p22"/>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19" name="Google Shape;119;p22"/>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20" name="Google Shape;120;p22"/>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21" name="Google Shape;121;p22"/>
          <p:cNvSpPr txBox="1">
            <a:spLocks noGrp="1"/>
          </p:cNvSpPr>
          <p:nvPr>
            <p:ph type="body" idx="2"/>
          </p:nvPr>
        </p:nvSpPr>
        <p:spPr>
          <a:xfrm>
            <a:off x="2923650" y="1332186"/>
            <a:ext cx="2160000" cy="3300536"/>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22" name="Google Shape;122;p22"/>
          <p:cNvSpPr txBox="1">
            <a:spLocks noGrp="1"/>
          </p:cNvSpPr>
          <p:nvPr>
            <p:ph type="body" idx="3"/>
          </p:nvPr>
        </p:nvSpPr>
        <p:spPr>
          <a:xfrm>
            <a:off x="5218650" y="1332186"/>
            <a:ext cx="2160000" cy="3300536"/>
          </a:xfrm>
          <a:prstGeom prst="rect">
            <a:avLst/>
          </a:prstGeom>
          <a:noFill/>
          <a:ln>
            <a:noFill/>
          </a:ln>
        </p:spPr>
        <p:txBody>
          <a:bodyPr spcFirstLastPara="1" wrap="square" lIns="59850" tIns="29925" rIns="59850" bIns="29925" anchor="t" anchorCtr="0">
            <a:normAutofit/>
          </a:bodyPr>
          <a:lstStyle>
            <a:lvl1pPr marL="457200" lvl="0" indent="-304800" algn="l">
              <a:lnSpc>
                <a:spcPct val="90000"/>
              </a:lnSpc>
              <a:spcBef>
                <a:spcPts val="700"/>
              </a:spcBef>
              <a:spcAft>
                <a:spcPts val="0"/>
              </a:spcAft>
              <a:buClr>
                <a:schemeClr val="accent3"/>
              </a:buClr>
              <a:buSzPts val="1200"/>
              <a:buChar char="•"/>
              <a:defRPr/>
            </a:lvl1pPr>
            <a:lvl2pPr marL="914400" lvl="1" indent="-304800" algn="l">
              <a:lnSpc>
                <a:spcPct val="90000"/>
              </a:lnSpc>
              <a:spcBef>
                <a:spcPts val="300"/>
              </a:spcBef>
              <a:spcAft>
                <a:spcPts val="0"/>
              </a:spcAft>
              <a:buClr>
                <a:schemeClr val="accent3"/>
              </a:buClr>
              <a:buSzPts val="1200"/>
              <a:buChar char="•"/>
              <a:defRPr/>
            </a:lvl2pPr>
            <a:lvl3pPr marL="1371600" lvl="2" indent="-304800" algn="l">
              <a:lnSpc>
                <a:spcPct val="90000"/>
              </a:lnSpc>
              <a:spcBef>
                <a:spcPts val="300"/>
              </a:spcBef>
              <a:spcAft>
                <a:spcPts val="0"/>
              </a:spcAft>
              <a:buClr>
                <a:schemeClr val="accent3"/>
              </a:buClr>
              <a:buSzPts val="1200"/>
              <a:buChar char="•"/>
              <a:defRPr/>
            </a:lvl3pPr>
            <a:lvl4pPr marL="1828800" lvl="3" indent="-304800" algn="l">
              <a:lnSpc>
                <a:spcPct val="90000"/>
              </a:lnSpc>
              <a:spcBef>
                <a:spcPts val="300"/>
              </a:spcBef>
              <a:spcAft>
                <a:spcPts val="0"/>
              </a:spcAft>
              <a:buClr>
                <a:schemeClr val="accent3"/>
              </a:buClr>
              <a:buSzPts val="1200"/>
              <a:buChar char="•"/>
              <a:defRPr/>
            </a:lvl4pPr>
            <a:lvl5pPr marL="2286000" lvl="4" indent="-304800" algn="l">
              <a:lnSpc>
                <a:spcPct val="90000"/>
              </a:lnSpc>
              <a:spcBef>
                <a:spcPts val="300"/>
              </a:spcBef>
              <a:spcAft>
                <a:spcPts val="0"/>
              </a:spcAft>
              <a:buClr>
                <a:schemeClr val="accent3"/>
              </a:buClr>
              <a:buSzPts val="1200"/>
              <a:buChar char="•"/>
              <a:defRPr/>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pic>
        <p:nvPicPr>
          <p:cNvPr id="123" name="Google Shape;123;p22"/>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slide">
  <p:cSld name="Title only slide">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628650" y="575911"/>
            <a:ext cx="6750000" cy="687853"/>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chemeClr val="accent3"/>
              </a:buClr>
              <a:buSzPts val="12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26" name="Google Shape;126;p23"/>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27" name="Google Shape;127;p23"/>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28" name="Google Shape;128;p23"/>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29" name="Google Shape;129;p23"/>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130"/>
        <p:cNvGrpSpPr/>
        <p:nvPr/>
      </p:nvGrpSpPr>
      <p:grpSpPr>
        <a:xfrm>
          <a:off x="0" y="0"/>
          <a:ext cx="0" cy="0"/>
          <a:chOff x="0" y="0"/>
          <a:chExt cx="0" cy="0"/>
        </a:xfrm>
      </p:grpSpPr>
      <p:sp>
        <p:nvSpPr>
          <p:cNvPr id="131" name="Google Shape;131;p24"/>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32" name="Google Shape;132;p24"/>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33" name="Google Shape;133;p24"/>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34" name="Google Shape;134;p24"/>
          <p:cNvSpPr/>
          <p:nvPr/>
        </p:nvSpPr>
        <p:spPr>
          <a:xfrm>
            <a:off x="2547000" y="411750"/>
            <a:ext cx="4050000" cy="40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sp>
        <p:nvSpPr>
          <p:cNvPr id="135" name="Google Shape;135;p24"/>
          <p:cNvSpPr/>
          <p:nvPr/>
        </p:nvSpPr>
        <p:spPr>
          <a:xfrm>
            <a:off x="4167000" y="959152"/>
            <a:ext cx="810000" cy="810000"/>
          </a:xfrm>
          <a:prstGeom prst="ellipse">
            <a:avLst/>
          </a:prstGeom>
          <a:solidFill>
            <a:schemeClr val="accent3"/>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accent3"/>
              </a:solidFill>
              <a:latin typeface="Calibri"/>
              <a:ea typeface="Calibri"/>
              <a:cs typeface="Calibri"/>
              <a:sym typeface="Calibri"/>
            </a:endParaRPr>
          </a:p>
        </p:txBody>
      </p:sp>
      <p:sp>
        <p:nvSpPr>
          <p:cNvPr id="136" name="Google Shape;136;p24"/>
          <p:cNvSpPr txBox="1"/>
          <p:nvPr/>
        </p:nvSpPr>
        <p:spPr>
          <a:xfrm>
            <a:off x="4332581" y="1105702"/>
            <a:ext cx="478840" cy="516900"/>
          </a:xfrm>
          <a:prstGeom prst="rect">
            <a:avLst/>
          </a:prstGeom>
          <a:noFill/>
          <a:ln>
            <a:noFill/>
          </a:ln>
        </p:spPr>
        <p:txBody>
          <a:bodyPr spcFirstLastPara="1" wrap="square" lIns="59850" tIns="29925" rIns="59850" bIns="29925" anchor="ctr" anchorCtr="0">
            <a:spAutoFit/>
          </a:bodyPr>
          <a:lstStyle/>
          <a:p>
            <a:pPr marL="0" marR="0" lvl="0" indent="0" algn="ctr" rtl="0">
              <a:spcBef>
                <a:spcPts val="0"/>
              </a:spcBef>
              <a:spcAft>
                <a:spcPts val="0"/>
              </a:spcAft>
              <a:buNone/>
            </a:pPr>
            <a:r>
              <a:rPr lang="en-GB" sz="3700">
                <a:solidFill>
                  <a:schemeClr val="lt1"/>
                </a:solidFill>
                <a:latin typeface="Roboto Black"/>
                <a:ea typeface="Roboto Black"/>
                <a:cs typeface="Roboto Black"/>
                <a:sym typeface="Roboto Black"/>
              </a:rPr>
              <a:t>#</a:t>
            </a:r>
            <a:endParaRPr sz="900"/>
          </a:p>
        </p:txBody>
      </p:sp>
      <p:sp>
        <p:nvSpPr>
          <p:cNvPr id="137" name="Google Shape;137;p24"/>
          <p:cNvSpPr txBox="1">
            <a:spLocks noGrp="1"/>
          </p:cNvSpPr>
          <p:nvPr>
            <p:ph type="title"/>
          </p:nvPr>
        </p:nvSpPr>
        <p:spPr>
          <a:xfrm>
            <a:off x="628650" y="2234250"/>
            <a:ext cx="7886700" cy="675000"/>
          </a:xfrm>
          <a:prstGeom prst="rect">
            <a:avLst/>
          </a:prstGeom>
          <a:noFill/>
          <a:ln>
            <a:noFill/>
          </a:ln>
        </p:spPr>
        <p:txBody>
          <a:bodyPr spcFirstLastPara="1" wrap="square" lIns="59850" tIns="29925" rIns="59850" bIns="29925" anchor="ctr" anchorCtr="0">
            <a:normAutofit/>
          </a:bodyPr>
          <a:lstStyle>
            <a:lvl1pPr lvl="0" algn="ctr">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pic>
        <p:nvPicPr>
          <p:cNvPr id="138" name="Google Shape;138;p24"/>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ation slide 1">
  <p:cSld name="Quotation slide 1">
    <p:spTree>
      <p:nvGrpSpPr>
        <p:cNvPr id="1" name="Shape 139"/>
        <p:cNvGrpSpPr/>
        <p:nvPr/>
      </p:nvGrpSpPr>
      <p:grpSpPr>
        <a:xfrm>
          <a:off x="0" y="0"/>
          <a:ext cx="0" cy="0"/>
          <a:chOff x="0" y="0"/>
          <a:chExt cx="0" cy="0"/>
        </a:xfrm>
      </p:grpSpPr>
      <p:sp>
        <p:nvSpPr>
          <p:cNvPr id="140" name="Google Shape;140;p25"/>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41" name="Google Shape;141;p25"/>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42" name="Google Shape;142;p25"/>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43" name="Google Shape;143;p25"/>
          <p:cNvSpPr/>
          <p:nvPr/>
        </p:nvSpPr>
        <p:spPr>
          <a:xfrm>
            <a:off x="2547000" y="411750"/>
            <a:ext cx="4050000" cy="40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sp>
        <p:nvSpPr>
          <p:cNvPr id="144" name="Google Shape;144;p25"/>
          <p:cNvSpPr txBox="1">
            <a:spLocks noGrp="1"/>
          </p:cNvSpPr>
          <p:nvPr>
            <p:ph type="title"/>
          </p:nvPr>
        </p:nvSpPr>
        <p:spPr>
          <a:xfrm>
            <a:off x="628650" y="2234250"/>
            <a:ext cx="7886700" cy="675000"/>
          </a:xfrm>
          <a:prstGeom prst="rect">
            <a:avLst/>
          </a:prstGeom>
          <a:noFill/>
          <a:ln>
            <a:noFill/>
          </a:ln>
        </p:spPr>
        <p:txBody>
          <a:bodyPr spcFirstLastPara="1" wrap="square" lIns="59850" tIns="29925" rIns="59850" bIns="29925" anchor="ctr" anchorCtr="0">
            <a:normAutofit/>
          </a:bodyPr>
          <a:lstStyle>
            <a:lvl1pPr lvl="0" algn="ctr">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45" name="Google Shape;145;p25"/>
          <p:cNvSpPr txBox="1"/>
          <p:nvPr/>
        </p:nvSpPr>
        <p:spPr>
          <a:xfrm>
            <a:off x="4303956" y="1017903"/>
            <a:ext cx="536090" cy="880461"/>
          </a:xfrm>
          <a:prstGeom prst="rect">
            <a:avLst/>
          </a:prstGeom>
          <a:noFill/>
          <a:ln>
            <a:noFill/>
          </a:ln>
        </p:spPr>
        <p:txBody>
          <a:bodyPr spcFirstLastPara="1" wrap="square" lIns="59850" tIns="29925" rIns="59850" bIns="29925" anchor="t" anchorCtr="0">
            <a:spAutoFit/>
          </a:bodyPr>
          <a:lstStyle/>
          <a:p>
            <a:pPr marL="0" marR="0" lvl="0" indent="0" algn="ctr" rtl="0">
              <a:spcBef>
                <a:spcPts val="0"/>
              </a:spcBef>
              <a:spcAft>
                <a:spcPts val="0"/>
              </a:spcAft>
              <a:buNone/>
            </a:pPr>
            <a:r>
              <a:rPr lang="en-GB" sz="6600">
                <a:solidFill>
                  <a:schemeClr val="lt1"/>
                </a:solidFill>
                <a:latin typeface="Roboto Black"/>
                <a:ea typeface="Roboto Black"/>
                <a:cs typeface="Roboto Black"/>
                <a:sym typeface="Roboto Black"/>
              </a:rPr>
              <a:t>“</a:t>
            </a:r>
            <a:endParaRPr sz="900"/>
          </a:p>
        </p:txBody>
      </p:sp>
      <p:pic>
        <p:nvPicPr>
          <p:cNvPr id="146" name="Google Shape;146;p25"/>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ation slide 2">
  <p:cSld name="Quotation slide 2">
    <p:spTree>
      <p:nvGrpSpPr>
        <p:cNvPr id="1" name="Shape 147"/>
        <p:cNvGrpSpPr/>
        <p:nvPr/>
      </p:nvGrpSpPr>
      <p:grpSpPr>
        <a:xfrm>
          <a:off x="0" y="0"/>
          <a:ext cx="0" cy="0"/>
          <a:chOff x="0" y="0"/>
          <a:chExt cx="0" cy="0"/>
        </a:xfrm>
      </p:grpSpPr>
      <p:sp>
        <p:nvSpPr>
          <p:cNvPr id="148" name="Google Shape;148;p26"/>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49" name="Google Shape;149;p26"/>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50" name="Google Shape;150;p26"/>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26"/>
          <p:cNvSpPr txBox="1">
            <a:spLocks noGrp="1"/>
          </p:cNvSpPr>
          <p:nvPr>
            <p:ph type="title"/>
          </p:nvPr>
        </p:nvSpPr>
        <p:spPr>
          <a:xfrm>
            <a:off x="628650" y="2234250"/>
            <a:ext cx="7886700" cy="675000"/>
          </a:xfrm>
          <a:prstGeom prst="rect">
            <a:avLst/>
          </a:prstGeom>
          <a:noFill/>
          <a:ln>
            <a:noFill/>
          </a:ln>
        </p:spPr>
        <p:txBody>
          <a:bodyPr spcFirstLastPara="1" wrap="square" lIns="59850" tIns="29925" rIns="59850" bIns="29925" anchor="ctr" anchorCtr="0">
            <a:normAutofit/>
          </a:bodyPr>
          <a:lstStyle>
            <a:lvl1pPr lvl="0" algn="ctr">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52" name="Google Shape;152;p26"/>
          <p:cNvSpPr txBox="1"/>
          <p:nvPr/>
        </p:nvSpPr>
        <p:spPr>
          <a:xfrm>
            <a:off x="4303956" y="1017903"/>
            <a:ext cx="536090" cy="880461"/>
          </a:xfrm>
          <a:prstGeom prst="rect">
            <a:avLst/>
          </a:prstGeom>
          <a:noFill/>
          <a:ln>
            <a:noFill/>
          </a:ln>
        </p:spPr>
        <p:txBody>
          <a:bodyPr spcFirstLastPara="1" wrap="square" lIns="59850" tIns="29925" rIns="59850" bIns="29925" anchor="t" anchorCtr="0">
            <a:spAutoFit/>
          </a:bodyPr>
          <a:lstStyle/>
          <a:p>
            <a:pPr marL="0" marR="0" lvl="0" indent="0" algn="ctr" rtl="0">
              <a:spcBef>
                <a:spcPts val="0"/>
              </a:spcBef>
              <a:spcAft>
                <a:spcPts val="0"/>
              </a:spcAft>
              <a:buNone/>
            </a:pPr>
            <a:r>
              <a:rPr lang="en-GB" sz="6600">
                <a:solidFill>
                  <a:schemeClr val="lt1"/>
                </a:solidFill>
                <a:latin typeface="Roboto Black"/>
                <a:ea typeface="Roboto Black"/>
                <a:cs typeface="Roboto Black"/>
                <a:sym typeface="Roboto Black"/>
              </a:rPr>
              <a:t>“</a:t>
            </a:r>
            <a:endParaRPr sz="900"/>
          </a:p>
        </p:txBody>
      </p:sp>
      <p:sp>
        <p:nvSpPr>
          <p:cNvPr id="153" name="Google Shape;153;p26"/>
          <p:cNvSpPr/>
          <p:nvPr/>
        </p:nvSpPr>
        <p:spPr>
          <a:xfrm>
            <a:off x="1197000" y="-803250"/>
            <a:ext cx="6750000" cy="67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pic>
        <p:nvPicPr>
          <p:cNvPr id="154" name="Google Shape;154;p26"/>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nstruction slide">
  <p:cSld name="Instruction slide">
    <p:spTree>
      <p:nvGrpSpPr>
        <p:cNvPr id="1" name="Shape 155"/>
        <p:cNvGrpSpPr/>
        <p:nvPr/>
      </p:nvGrpSpPr>
      <p:grpSpPr>
        <a:xfrm>
          <a:off x="0" y="0"/>
          <a:ext cx="0" cy="0"/>
          <a:chOff x="0" y="0"/>
          <a:chExt cx="0" cy="0"/>
        </a:xfrm>
      </p:grpSpPr>
      <p:sp>
        <p:nvSpPr>
          <p:cNvPr id="156" name="Google Shape;156;p27"/>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57" name="Google Shape;157;p27"/>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58" name="Google Shape;158;p27"/>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27"/>
          <p:cNvSpPr txBox="1">
            <a:spLocks noGrp="1"/>
          </p:cNvSpPr>
          <p:nvPr>
            <p:ph type="title"/>
          </p:nvPr>
        </p:nvSpPr>
        <p:spPr>
          <a:xfrm>
            <a:off x="628650" y="2234250"/>
            <a:ext cx="7886700" cy="675000"/>
          </a:xfrm>
          <a:prstGeom prst="rect">
            <a:avLst/>
          </a:prstGeom>
          <a:noFill/>
          <a:ln>
            <a:noFill/>
          </a:ln>
        </p:spPr>
        <p:txBody>
          <a:bodyPr spcFirstLastPara="1" wrap="square" lIns="59850" tIns="29925" rIns="59850" bIns="29925" anchor="ctr" anchorCtr="0">
            <a:normAutofit/>
          </a:bodyPr>
          <a:lstStyle>
            <a:lvl1pPr lvl="0" algn="ctr">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60" name="Google Shape;160;p27"/>
          <p:cNvSpPr/>
          <p:nvPr/>
        </p:nvSpPr>
        <p:spPr>
          <a:xfrm>
            <a:off x="1197000" y="-803250"/>
            <a:ext cx="6750000" cy="67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pic>
        <p:nvPicPr>
          <p:cNvPr id="161" name="Google Shape;161;p27"/>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ture slide" type="objTx">
  <p:cSld name="OBJECT_WITH_CAPTION_TEXT">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629841" y="575910"/>
            <a:ext cx="2949178" cy="967140"/>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chemeClr val="accent3"/>
              </a:buClr>
              <a:buSzPts val="2200"/>
              <a:buFont typeface="Franklin Gothic"/>
              <a:buNone/>
              <a:defRPr sz="22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64" name="Google Shape;164;p28"/>
          <p:cNvSpPr txBox="1">
            <a:spLocks noGrp="1"/>
          </p:cNvSpPr>
          <p:nvPr>
            <p:ph type="body" idx="1"/>
          </p:nvPr>
        </p:nvSpPr>
        <p:spPr>
          <a:xfrm>
            <a:off x="3887391" y="740569"/>
            <a:ext cx="4629150" cy="3655219"/>
          </a:xfrm>
          <a:prstGeom prst="rect">
            <a:avLst/>
          </a:prstGeom>
          <a:noFill/>
          <a:ln>
            <a:noFill/>
          </a:ln>
        </p:spPr>
        <p:txBody>
          <a:bodyPr spcFirstLastPara="1" wrap="square" lIns="59850" tIns="29925" rIns="59850" bIns="29925" anchor="t" anchorCtr="0">
            <a:normAutofit/>
          </a:bodyPr>
          <a:lstStyle>
            <a:lvl1pPr marL="457200" lvl="0" indent="-368300" algn="l">
              <a:lnSpc>
                <a:spcPct val="90000"/>
              </a:lnSpc>
              <a:spcBef>
                <a:spcPts val="700"/>
              </a:spcBef>
              <a:spcAft>
                <a:spcPts val="0"/>
              </a:spcAft>
              <a:buClr>
                <a:schemeClr val="accent3"/>
              </a:buClr>
              <a:buSzPts val="2200"/>
              <a:buChar char="•"/>
              <a:defRPr sz="2200"/>
            </a:lvl1pPr>
            <a:lvl2pPr marL="914400" lvl="1" indent="-349250" algn="l">
              <a:lnSpc>
                <a:spcPct val="90000"/>
              </a:lnSpc>
              <a:spcBef>
                <a:spcPts val="300"/>
              </a:spcBef>
              <a:spcAft>
                <a:spcPts val="0"/>
              </a:spcAft>
              <a:buClr>
                <a:schemeClr val="accent3"/>
              </a:buClr>
              <a:buSzPts val="1900"/>
              <a:buChar char="•"/>
              <a:defRPr sz="1900"/>
            </a:lvl2pPr>
            <a:lvl3pPr marL="1371600" lvl="2" indent="-336550" algn="l">
              <a:lnSpc>
                <a:spcPct val="90000"/>
              </a:lnSpc>
              <a:spcBef>
                <a:spcPts val="300"/>
              </a:spcBef>
              <a:spcAft>
                <a:spcPts val="0"/>
              </a:spcAft>
              <a:buClr>
                <a:schemeClr val="accent3"/>
              </a:buClr>
              <a:buSzPts val="1700"/>
              <a:buChar char="•"/>
              <a:defRPr sz="1700"/>
            </a:lvl3pPr>
            <a:lvl4pPr marL="1828800" lvl="3" indent="-317500" algn="l">
              <a:lnSpc>
                <a:spcPct val="90000"/>
              </a:lnSpc>
              <a:spcBef>
                <a:spcPts val="300"/>
              </a:spcBef>
              <a:spcAft>
                <a:spcPts val="0"/>
              </a:spcAft>
              <a:buClr>
                <a:schemeClr val="accent3"/>
              </a:buClr>
              <a:buSzPts val="1400"/>
              <a:buChar char="•"/>
              <a:defRPr sz="1400"/>
            </a:lvl4pPr>
            <a:lvl5pPr marL="2286000" lvl="4" indent="-317500" algn="l">
              <a:lnSpc>
                <a:spcPct val="90000"/>
              </a:lnSpc>
              <a:spcBef>
                <a:spcPts val="300"/>
              </a:spcBef>
              <a:spcAft>
                <a:spcPts val="0"/>
              </a:spcAft>
              <a:buClr>
                <a:schemeClr val="accent3"/>
              </a:buClr>
              <a:buSzPts val="1400"/>
              <a:buChar char="•"/>
              <a:defRPr sz="1400"/>
            </a:lvl5pPr>
            <a:lvl6pPr marL="2743200" lvl="5" indent="-317500" algn="l">
              <a:lnSpc>
                <a:spcPct val="90000"/>
              </a:lnSpc>
              <a:spcBef>
                <a:spcPts val="300"/>
              </a:spcBef>
              <a:spcAft>
                <a:spcPts val="0"/>
              </a:spcAft>
              <a:buClr>
                <a:schemeClr val="dk1"/>
              </a:buClr>
              <a:buSzPts val="1400"/>
              <a:buChar char="•"/>
              <a:defRPr sz="1400"/>
            </a:lvl6pPr>
            <a:lvl7pPr marL="3200400" lvl="6" indent="-317500" algn="l">
              <a:lnSpc>
                <a:spcPct val="90000"/>
              </a:lnSpc>
              <a:spcBef>
                <a:spcPts val="300"/>
              </a:spcBef>
              <a:spcAft>
                <a:spcPts val="0"/>
              </a:spcAft>
              <a:buClr>
                <a:schemeClr val="dk1"/>
              </a:buClr>
              <a:buSzPts val="1400"/>
              <a:buChar char="•"/>
              <a:defRPr sz="1400"/>
            </a:lvl7pPr>
            <a:lvl8pPr marL="3657600" lvl="7" indent="-317500" algn="l">
              <a:lnSpc>
                <a:spcPct val="90000"/>
              </a:lnSpc>
              <a:spcBef>
                <a:spcPts val="300"/>
              </a:spcBef>
              <a:spcAft>
                <a:spcPts val="0"/>
              </a:spcAft>
              <a:buClr>
                <a:schemeClr val="dk1"/>
              </a:buClr>
              <a:buSzPts val="1400"/>
              <a:buChar char="•"/>
              <a:defRPr sz="1400"/>
            </a:lvl8pPr>
            <a:lvl9pPr marL="4114800" lvl="8" indent="-317500" algn="l">
              <a:lnSpc>
                <a:spcPct val="90000"/>
              </a:lnSpc>
              <a:spcBef>
                <a:spcPts val="300"/>
              </a:spcBef>
              <a:spcAft>
                <a:spcPts val="0"/>
              </a:spcAft>
              <a:buClr>
                <a:schemeClr val="dk1"/>
              </a:buClr>
              <a:buSzPts val="1400"/>
              <a:buChar char="•"/>
              <a:defRPr sz="1400"/>
            </a:lvl9pPr>
          </a:lstStyle>
          <a:p>
            <a:endParaRPr/>
          </a:p>
        </p:txBody>
      </p:sp>
      <p:sp>
        <p:nvSpPr>
          <p:cNvPr id="165" name="Google Shape;165;p28"/>
          <p:cNvSpPr txBox="1">
            <a:spLocks noGrp="1"/>
          </p:cNvSpPr>
          <p:nvPr>
            <p:ph type="body" idx="2"/>
          </p:nvPr>
        </p:nvSpPr>
        <p:spPr>
          <a:xfrm>
            <a:off x="629841" y="1543050"/>
            <a:ext cx="2949178" cy="2858691"/>
          </a:xfrm>
          <a:prstGeom prst="rect">
            <a:avLst/>
          </a:prstGeom>
          <a:noFill/>
          <a:ln>
            <a:noFill/>
          </a:ln>
        </p:spPr>
        <p:txBody>
          <a:bodyPr spcFirstLastPara="1" wrap="square" lIns="59850" tIns="29925" rIns="59850" bIns="29925" anchor="t" anchorCtr="0">
            <a:normAutofit/>
          </a:bodyPr>
          <a:lstStyle>
            <a:lvl1pPr marL="457200" lvl="0" indent="-228600" algn="l">
              <a:lnSpc>
                <a:spcPct val="90000"/>
              </a:lnSpc>
              <a:spcBef>
                <a:spcPts val="700"/>
              </a:spcBef>
              <a:spcAft>
                <a:spcPts val="0"/>
              </a:spcAft>
              <a:buClr>
                <a:schemeClr val="accent3"/>
              </a:buClr>
              <a:buSzPts val="1100"/>
              <a:buNone/>
              <a:defRPr sz="1100"/>
            </a:lvl1pPr>
            <a:lvl2pPr marL="914400" lvl="1" indent="-228600" algn="l">
              <a:lnSpc>
                <a:spcPct val="90000"/>
              </a:lnSpc>
              <a:spcBef>
                <a:spcPts val="300"/>
              </a:spcBef>
              <a:spcAft>
                <a:spcPts val="0"/>
              </a:spcAft>
              <a:buClr>
                <a:schemeClr val="accent3"/>
              </a:buClr>
              <a:buSzPts val="1000"/>
              <a:buNone/>
              <a:defRPr sz="1000"/>
            </a:lvl2pPr>
            <a:lvl3pPr marL="1371600" lvl="2" indent="-228600" algn="l">
              <a:lnSpc>
                <a:spcPct val="90000"/>
              </a:lnSpc>
              <a:spcBef>
                <a:spcPts val="300"/>
              </a:spcBef>
              <a:spcAft>
                <a:spcPts val="0"/>
              </a:spcAft>
              <a:buClr>
                <a:schemeClr val="accent3"/>
              </a:buClr>
              <a:buSzPts val="800"/>
              <a:buNone/>
              <a:defRPr sz="800"/>
            </a:lvl3pPr>
            <a:lvl4pPr marL="1828800" lvl="3" indent="-228600" algn="l">
              <a:lnSpc>
                <a:spcPct val="90000"/>
              </a:lnSpc>
              <a:spcBef>
                <a:spcPts val="300"/>
              </a:spcBef>
              <a:spcAft>
                <a:spcPts val="0"/>
              </a:spcAft>
              <a:buClr>
                <a:schemeClr val="accent3"/>
              </a:buClr>
              <a:buSzPts val="700"/>
              <a:buNone/>
              <a:defRPr sz="700"/>
            </a:lvl4pPr>
            <a:lvl5pPr marL="2286000" lvl="4" indent="-228600" algn="l">
              <a:lnSpc>
                <a:spcPct val="90000"/>
              </a:lnSpc>
              <a:spcBef>
                <a:spcPts val="300"/>
              </a:spcBef>
              <a:spcAft>
                <a:spcPts val="0"/>
              </a:spcAft>
              <a:buClr>
                <a:schemeClr val="accent3"/>
              </a:buClr>
              <a:buSzPts val="700"/>
              <a:buNone/>
              <a:defRPr sz="700"/>
            </a:lvl5pPr>
            <a:lvl6pPr marL="2743200" lvl="5" indent="-228600" algn="l">
              <a:lnSpc>
                <a:spcPct val="90000"/>
              </a:lnSpc>
              <a:spcBef>
                <a:spcPts val="300"/>
              </a:spcBef>
              <a:spcAft>
                <a:spcPts val="0"/>
              </a:spcAft>
              <a:buClr>
                <a:schemeClr val="dk1"/>
              </a:buClr>
              <a:buSzPts val="700"/>
              <a:buNone/>
              <a:defRPr sz="700"/>
            </a:lvl6pPr>
            <a:lvl7pPr marL="3200400" lvl="6" indent="-228600" algn="l">
              <a:lnSpc>
                <a:spcPct val="90000"/>
              </a:lnSpc>
              <a:spcBef>
                <a:spcPts val="300"/>
              </a:spcBef>
              <a:spcAft>
                <a:spcPts val="0"/>
              </a:spcAft>
              <a:buClr>
                <a:schemeClr val="dk1"/>
              </a:buClr>
              <a:buSzPts val="700"/>
              <a:buNone/>
              <a:defRPr sz="700"/>
            </a:lvl7pPr>
            <a:lvl8pPr marL="3657600" lvl="7" indent="-228600" algn="l">
              <a:lnSpc>
                <a:spcPct val="90000"/>
              </a:lnSpc>
              <a:spcBef>
                <a:spcPts val="300"/>
              </a:spcBef>
              <a:spcAft>
                <a:spcPts val="0"/>
              </a:spcAft>
              <a:buClr>
                <a:schemeClr val="dk1"/>
              </a:buClr>
              <a:buSzPts val="700"/>
              <a:buNone/>
              <a:defRPr sz="700"/>
            </a:lvl8pPr>
            <a:lvl9pPr marL="4114800" lvl="8" indent="-228600" algn="l">
              <a:lnSpc>
                <a:spcPct val="90000"/>
              </a:lnSpc>
              <a:spcBef>
                <a:spcPts val="300"/>
              </a:spcBef>
              <a:spcAft>
                <a:spcPts val="0"/>
              </a:spcAft>
              <a:buClr>
                <a:schemeClr val="dk1"/>
              </a:buClr>
              <a:buSzPts val="700"/>
              <a:buNone/>
              <a:defRPr sz="700"/>
            </a:lvl9pPr>
          </a:lstStyle>
          <a:p>
            <a:endParaRPr/>
          </a:p>
        </p:txBody>
      </p:sp>
      <p:sp>
        <p:nvSpPr>
          <p:cNvPr id="166" name="Google Shape;166;p28"/>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67" name="Google Shape;167;p28"/>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68" name="Google Shape;168;p28"/>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69" name="Google Shape;169;p28"/>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picture slide">
  <p:cSld name="Big picture slide">
    <p:spTree>
      <p:nvGrpSpPr>
        <p:cNvPr id="1" name="Shape 170"/>
        <p:cNvGrpSpPr/>
        <p:nvPr/>
      </p:nvGrpSpPr>
      <p:grpSpPr>
        <a:xfrm>
          <a:off x="0" y="0"/>
          <a:ext cx="0" cy="0"/>
          <a:chOff x="0" y="0"/>
          <a:chExt cx="0" cy="0"/>
        </a:xfrm>
      </p:grpSpPr>
      <p:sp>
        <p:nvSpPr>
          <p:cNvPr id="171" name="Google Shape;171;p29"/>
          <p:cNvSpPr>
            <a:spLocks noGrp="1"/>
          </p:cNvSpPr>
          <p:nvPr>
            <p:ph type="pic" idx="2"/>
          </p:nvPr>
        </p:nvSpPr>
        <p:spPr>
          <a:xfrm>
            <a:off x="0" y="0"/>
            <a:ext cx="9144000" cy="5143500"/>
          </a:xfrm>
          <a:prstGeom prst="rect">
            <a:avLst/>
          </a:prstGeom>
          <a:noFill/>
          <a:ln>
            <a:noFill/>
          </a:ln>
        </p:spPr>
      </p:sp>
      <p:sp>
        <p:nvSpPr>
          <p:cNvPr id="172" name="Google Shape;172;p29"/>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73" name="Google Shape;173;p29"/>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74" name="Google Shape;174;p29"/>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75" name="Google Shape;175;p29"/>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martArt slide">
  <p:cSld name="SmartArt slide">
    <p:spTree>
      <p:nvGrpSpPr>
        <p:cNvPr id="1" name="Shape 176"/>
        <p:cNvGrpSpPr/>
        <p:nvPr/>
      </p:nvGrpSpPr>
      <p:grpSpPr>
        <a:xfrm>
          <a:off x="0" y="0"/>
          <a:ext cx="0" cy="0"/>
          <a:chOff x="0" y="0"/>
          <a:chExt cx="0" cy="0"/>
        </a:xfrm>
      </p:grpSpPr>
      <p:sp>
        <p:nvSpPr>
          <p:cNvPr id="177" name="Google Shape;177;p30"/>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78" name="Google Shape;178;p30"/>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79" name="Google Shape;179;p30"/>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80" name="Google Shape;180;p30"/>
          <p:cNvSpPr txBox="1">
            <a:spLocks noGrp="1"/>
          </p:cNvSpPr>
          <p:nvPr>
            <p:ph type="title"/>
          </p:nvPr>
        </p:nvSpPr>
        <p:spPr>
          <a:xfrm>
            <a:off x="628650" y="575911"/>
            <a:ext cx="7886700" cy="687853"/>
          </a:xfrm>
          <a:prstGeom prst="rect">
            <a:avLst/>
          </a:prstGeom>
          <a:noFill/>
          <a:ln>
            <a:noFill/>
          </a:ln>
        </p:spPr>
        <p:txBody>
          <a:bodyPr spcFirstLastPara="1" wrap="square" lIns="59850" tIns="29925" rIns="59850" bIns="29925" anchor="b" anchorCtr="0">
            <a:normAutofit/>
          </a:bodyPr>
          <a:lstStyle>
            <a:lvl1pPr lvl="0" algn="l">
              <a:lnSpc>
                <a:spcPct val="90000"/>
              </a:lnSpc>
              <a:spcBef>
                <a:spcPts val="0"/>
              </a:spcBef>
              <a:spcAft>
                <a:spcPts val="0"/>
              </a:spcAft>
              <a:buClr>
                <a:schemeClr val="accent3"/>
              </a:buClr>
              <a:buSzPts val="2800"/>
              <a:buFont typeface="Franklin Gothic"/>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endParaRPr/>
          </a:p>
        </p:txBody>
      </p:sp>
      <p:sp>
        <p:nvSpPr>
          <p:cNvPr id="181" name="Google Shape;181;p30"/>
          <p:cNvSpPr>
            <a:spLocks noGrp="1"/>
          </p:cNvSpPr>
          <p:nvPr>
            <p:ph type="dgm" idx="2"/>
          </p:nvPr>
        </p:nvSpPr>
        <p:spPr>
          <a:xfrm>
            <a:off x="628650" y="1465660"/>
            <a:ext cx="7886700" cy="2743733"/>
          </a:xfrm>
          <a:prstGeom prst="rect">
            <a:avLst/>
          </a:prstGeom>
          <a:noFill/>
          <a:ln>
            <a:noFill/>
          </a:ln>
        </p:spPr>
        <p:txBody>
          <a:bodyPr spcFirstLastPara="1" wrap="square" lIns="59850" tIns="29925" rIns="59850" bIns="29925" anchor="t" anchorCtr="0">
            <a:noAutofit/>
          </a:bodyPr>
          <a:lstStyle>
            <a:lvl1pPr marR="0" lvl="0" algn="l" rtl="0">
              <a:lnSpc>
                <a:spcPct val="90000"/>
              </a:lnSpc>
              <a:spcBef>
                <a:spcPts val="700"/>
              </a:spcBef>
              <a:spcAft>
                <a:spcPts val="0"/>
              </a:spcAft>
              <a:buClr>
                <a:schemeClr val="accent3"/>
              </a:buClr>
              <a:buSzPts val="1400"/>
              <a:buFont typeface="Arial"/>
              <a:buChar char="•"/>
              <a:defRPr sz="1400" b="0" i="0" u="none" strike="noStrike" cap="none">
                <a:solidFill>
                  <a:schemeClr val="accent3"/>
                </a:solidFill>
                <a:latin typeface="Libre Franklin"/>
                <a:ea typeface="Libre Franklin"/>
                <a:cs typeface="Libre Franklin"/>
                <a:sym typeface="Libre Franklin"/>
              </a:defRPr>
            </a:lvl1pPr>
            <a:lvl2pPr marR="0" lvl="1" algn="l" rtl="0">
              <a:lnSpc>
                <a:spcPct val="90000"/>
              </a:lnSpc>
              <a:spcBef>
                <a:spcPts val="300"/>
              </a:spcBef>
              <a:spcAft>
                <a:spcPts val="0"/>
              </a:spcAft>
              <a:buClr>
                <a:schemeClr val="accent3"/>
              </a:buClr>
              <a:buSzPts val="1200"/>
              <a:buFont typeface="Arial"/>
              <a:buChar char="•"/>
              <a:defRPr sz="1200" b="0" i="0" u="none" strike="noStrike" cap="none">
                <a:solidFill>
                  <a:schemeClr val="accent3"/>
                </a:solidFill>
                <a:latin typeface="Libre Franklin"/>
                <a:ea typeface="Libre Franklin"/>
                <a:cs typeface="Libre Franklin"/>
                <a:sym typeface="Libre Franklin"/>
              </a:defRPr>
            </a:lvl2pPr>
            <a:lvl3pPr marR="0" lvl="2" algn="l" rtl="0">
              <a:lnSpc>
                <a:spcPct val="90000"/>
              </a:lnSpc>
              <a:spcBef>
                <a:spcPts val="300"/>
              </a:spcBef>
              <a:spcAft>
                <a:spcPts val="0"/>
              </a:spcAft>
              <a:buClr>
                <a:schemeClr val="accent3"/>
              </a:buClr>
              <a:buSzPts val="1100"/>
              <a:buFont typeface="Arial"/>
              <a:buChar char="•"/>
              <a:defRPr sz="1100" b="0" i="0" u="none" strike="noStrike" cap="none">
                <a:solidFill>
                  <a:schemeClr val="accent3"/>
                </a:solidFill>
                <a:latin typeface="Libre Franklin"/>
                <a:ea typeface="Libre Franklin"/>
                <a:cs typeface="Libre Franklin"/>
                <a:sym typeface="Libre Franklin"/>
              </a:defRPr>
            </a:lvl3pPr>
            <a:lvl4pPr marR="0" lvl="3" algn="l" rtl="0">
              <a:lnSpc>
                <a:spcPct val="90000"/>
              </a:lnSpc>
              <a:spcBef>
                <a:spcPts val="300"/>
              </a:spcBef>
              <a:spcAft>
                <a:spcPts val="0"/>
              </a:spcAft>
              <a:buClr>
                <a:schemeClr val="accent3"/>
              </a:buClr>
              <a:buSzPts val="1000"/>
              <a:buFont typeface="Arial"/>
              <a:buChar char="•"/>
              <a:defRPr sz="1000" b="0" i="0" u="none" strike="noStrike" cap="none">
                <a:solidFill>
                  <a:schemeClr val="accent3"/>
                </a:solidFill>
                <a:latin typeface="Libre Franklin"/>
                <a:ea typeface="Libre Franklin"/>
                <a:cs typeface="Libre Franklin"/>
                <a:sym typeface="Libre Franklin"/>
              </a:defRPr>
            </a:lvl4pPr>
            <a:lvl5pPr marR="0" lvl="4" algn="l" rtl="0">
              <a:lnSpc>
                <a:spcPct val="90000"/>
              </a:lnSpc>
              <a:spcBef>
                <a:spcPts val="300"/>
              </a:spcBef>
              <a:spcAft>
                <a:spcPts val="0"/>
              </a:spcAft>
              <a:buClr>
                <a:schemeClr val="accent3"/>
              </a:buClr>
              <a:buSzPts val="1000"/>
              <a:buFont typeface="Arial"/>
              <a:buChar char="•"/>
              <a:defRPr sz="1000" b="0" i="0" u="none" strike="noStrike" cap="none">
                <a:solidFill>
                  <a:schemeClr val="accent3"/>
                </a:solidFill>
                <a:latin typeface="Libre Franklin"/>
                <a:ea typeface="Libre Franklin"/>
                <a:cs typeface="Libre Franklin"/>
                <a:sym typeface="Libre Franklin"/>
              </a:defRPr>
            </a:lvl5pPr>
            <a:lvl6pPr marR="0" lvl="5"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R="0" lvl="6"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R="0" lvl="7"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R="0" lvl="8"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pic>
        <p:nvPicPr>
          <p:cNvPr id="182" name="Google Shape;182;p30"/>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 slide 1">
  <p:cSld name="Number slide 1">
    <p:spTree>
      <p:nvGrpSpPr>
        <p:cNvPr id="1" name="Shape 183"/>
        <p:cNvGrpSpPr/>
        <p:nvPr/>
      </p:nvGrpSpPr>
      <p:grpSpPr>
        <a:xfrm>
          <a:off x="0" y="0"/>
          <a:ext cx="0" cy="0"/>
          <a:chOff x="0" y="0"/>
          <a:chExt cx="0" cy="0"/>
        </a:xfrm>
      </p:grpSpPr>
      <p:sp>
        <p:nvSpPr>
          <p:cNvPr id="184" name="Google Shape;184;p31"/>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85" name="Google Shape;185;p31"/>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86" name="Google Shape;186;p31"/>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87" name="Google Shape;187;p31"/>
          <p:cNvSpPr/>
          <p:nvPr/>
        </p:nvSpPr>
        <p:spPr>
          <a:xfrm>
            <a:off x="1197000" y="-803250"/>
            <a:ext cx="6750000" cy="67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sp>
        <p:nvSpPr>
          <p:cNvPr id="188" name="Google Shape;188;p31"/>
          <p:cNvSpPr txBox="1">
            <a:spLocks noGrp="1"/>
          </p:cNvSpPr>
          <p:nvPr>
            <p:ph type="body" idx="1"/>
          </p:nvPr>
        </p:nvSpPr>
        <p:spPr>
          <a:xfrm>
            <a:off x="628650" y="1960673"/>
            <a:ext cx="7886700" cy="840643"/>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6600"/>
              <a:buNone/>
              <a:defRPr sz="6600">
                <a:latin typeface="Franklin Gothic"/>
                <a:ea typeface="Franklin Gothic"/>
                <a:cs typeface="Franklin Gothic"/>
                <a:sym typeface="Franklin Gothic"/>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89" name="Google Shape;189;p31"/>
          <p:cNvSpPr txBox="1">
            <a:spLocks noGrp="1"/>
          </p:cNvSpPr>
          <p:nvPr>
            <p:ph type="body" idx="2"/>
          </p:nvPr>
        </p:nvSpPr>
        <p:spPr>
          <a:xfrm>
            <a:off x="628650" y="2866316"/>
            <a:ext cx="7886700" cy="270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1400"/>
              <a:buNone/>
              <a:defRPr sz="1400">
                <a:latin typeface="Libre Franklin"/>
                <a:ea typeface="Libre Franklin"/>
                <a:cs typeface="Libre Franklin"/>
                <a:sym typeface="Libre Franklin"/>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pic>
        <p:nvPicPr>
          <p:cNvPr id="190" name="Google Shape;190;p31"/>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 slide 2">
  <p:cSld name="Number slide 2">
    <p:spTree>
      <p:nvGrpSpPr>
        <p:cNvPr id="1" name="Shape 191"/>
        <p:cNvGrpSpPr/>
        <p:nvPr/>
      </p:nvGrpSpPr>
      <p:grpSpPr>
        <a:xfrm>
          <a:off x="0" y="0"/>
          <a:ext cx="0" cy="0"/>
          <a:chOff x="0" y="0"/>
          <a:chExt cx="0" cy="0"/>
        </a:xfrm>
      </p:grpSpPr>
      <p:sp>
        <p:nvSpPr>
          <p:cNvPr id="192" name="Google Shape;192;p32"/>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93" name="Google Shape;193;p32"/>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194" name="Google Shape;194;p32"/>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95" name="Google Shape;195;p32"/>
          <p:cNvSpPr/>
          <p:nvPr/>
        </p:nvSpPr>
        <p:spPr>
          <a:xfrm>
            <a:off x="1197000" y="-803250"/>
            <a:ext cx="6750000" cy="67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a:solidFill>
                <a:schemeClr val="lt1"/>
              </a:solidFill>
              <a:latin typeface="Calibri"/>
              <a:ea typeface="Calibri"/>
              <a:cs typeface="Calibri"/>
              <a:sym typeface="Calibri"/>
            </a:endParaRPr>
          </a:p>
        </p:txBody>
      </p:sp>
      <p:sp>
        <p:nvSpPr>
          <p:cNvPr id="196" name="Google Shape;196;p32"/>
          <p:cNvSpPr txBox="1">
            <a:spLocks noGrp="1"/>
          </p:cNvSpPr>
          <p:nvPr>
            <p:ph type="body" idx="1"/>
          </p:nvPr>
        </p:nvSpPr>
        <p:spPr>
          <a:xfrm>
            <a:off x="628650" y="2072315"/>
            <a:ext cx="7886700" cy="729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4500"/>
              <a:buNone/>
              <a:defRPr sz="4500">
                <a:latin typeface="Franklin Gothic"/>
                <a:ea typeface="Franklin Gothic"/>
                <a:cs typeface="Franklin Gothic"/>
                <a:sym typeface="Franklin Gothic"/>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97" name="Google Shape;197;p32"/>
          <p:cNvSpPr txBox="1">
            <a:spLocks noGrp="1"/>
          </p:cNvSpPr>
          <p:nvPr>
            <p:ph type="body" idx="2"/>
          </p:nvPr>
        </p:nvSpPr>
        <p:spPr>
          <a:xfrm>
            <a:off x="628650" y="2866316"/>
            <a:ext cx="7886700" cy="270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1400"/>
              <a:buNone/>
              <a:defRPr sz="1400">
                <a:latin typeface="Libre Franklin"/>
                <a:ea typeface="Libre Franklin"/>
                <a:cs typeface="Libre Franklin"/>
                <a:sym typeface="Libre Franklin"/>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98" name="Google Shape;198;p32"/>
          <p:cNvSpPr txBox="1">
            <a:spLocks noGrp="1"/>
          </p:cNvSpPr>
          <p:nvPr>
            <p:ph type="body" idx="3"/>
          </p:nvPr>
        </p:nvSpPr>
        <p:spPr>
          <a:xfrm>
            <a:off x="628650" y="3399842"/>
            <a:ext cx="7886700" cy="729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4500"/>
              <a:buNone/>
              <a:defRPr sz="4500">
                <a:latin typeface="Franklin Gothic"/>
                <a:ea typeface="Franklin Gothic"/>
                <a:cs typeface="Franklin Gothic"/>
                <a:sym typeface="Franklin Gothic"/>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199" name="Google Shape;199;p32"/>
          <p:cNvSpPr txBox="1">
            <a:spLocks noGrp="1"/>
          </p:cNvSpPr>
          <p:nvPr>
            <p:ph type="body" idx="4"/>
          </p:nvPr>
        </p:nvSpPr>
        <p:spPr>
          <a:xfrm>
            <a:off x="628650" y="4193842"/>
            <a:ext cx="7886700" cy="270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1400"/>
              <a:buNone/>
              <a:defRPr sz="1400">
                <a:latin typeface="Libre Franklin"/>
                <a:ea typeface="Libre Franklin"/>
                <a:cs typeface="Libre Franklin"/>
                <a:sym typeface="Libre Franklin"/>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200" name="Google Shape;200;p32"/>
          <p:cNvSpPr txBox="1">
            <a:spLocks noGrp="1"/>
          </p:cNvSpPr>
          <p:nvPr>
            <p:ph type="body" idx="5"/>
          </p:nvPr>
        </p:nvSpPr>
        <p:spPr>
          <a:xfrm>
            <a:off x="628650" y="744789"/>
            <a:ext cx="7886700" cy="729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4500"/>
              <a:buNone/>
              <a:defRPr sz="4500">
                <a:latin typeface="Franklin Gothic"/>
                <a:ea typeface="Franklin Gothic"/>
                <a:cs typeface="Franklin Gothic"/>
                <a:sym typeface="Franklin Gothic"/>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sp>
        <p:nvSpPr>
          <p:cNvPr id="201" name="Google Shape;201;p32"/>
          <p:cNvSpPr txBox="1">
            <a:spLocks noGrp="1"/>
          </p:cNvSpPr>
          <p:nvPr>
            <p:ph type="body" idx="6"/>
          </p:nvPr>
        </p:nvSpPr>
        <p:spPr>
          <a:xfrm>
            <a:off x="628650" y="1538790"/>
            <a:ext cx="7886700" cy="270000"/>
          </a:xfrm>
          <a:prstGeom prst="rect">
            <a:avLst/>
          </a:prstGeom>
          <a:noFill/>
          <a:ln>
            <a:noFill/>
          </a:ln>
        </p:spPr>
        <p:txBody>
          <a:bodyPr spcFirstLastPara="1" wrap="square" lIns="59850" tIns="29925" rIns="59850" bIns="29925" anchor="t" anchorCtr="0">
            <a:noAutofit/>
          </a:bodyPr>
          <a:lstStyle>
            <a:lvl1pPr marL="457200" lvl="0" indent="-228600" algn="ctr">
              <a:lnSpc>
                <a:spcPct val="90000"/>
              </a:lnSpc>
              <a:spcBef>
                <a:spcPts val="700"/>
              </a:spcBef>
              <a:spcAft>
                <a:spcPts val="0"/>
              </a:spcAft>
              <a:buClr>
                <a:schemeClr val="accent3"/>
              </a:buClr>
              <a:buSzPts val="1400"/>
              <a:buNone/>
              <a:defRPr sz="1400">
                <a:latin typeface="Libre Franklin"/>
                <a:ea typeface="Libre Franklin"/>
                <a:cs typeface="Libre Franklin"/>
                <a:sym typeface="Libre Franklin"/>
              </a:defRPr>
            </a:lvl1pPr>
            <a:lvl2pPr marL="914400" lvl="1" indent="-514350" algn="l">
              <a:lnSpc>
                <a:spcPct val="90000"/>
              </a:lnSpc>
              <a:spcBef>
                <a:spcPts val="300"/>
              </a:spcBef>
              <a:spcAft>
                <a:spcPts val="0"/>
              </a:spcAft>
              <a:buClr>
                <a:schemeClr val="accent3"/>
              </a:buClr>
              <a:buSzPts val="4500"/>
              <a:buChar char="•"/>
              <a:defRPr sz="4500"/>
            </a:lvl2pPr>
            <a:lvl3pPr marL="1371600" lvl="2" indent="-514350" algn="l">
              <a:lnSpc>
                <a:spcPct val="90000"/>
              </a:lnSpc>
              <a:spcBef>
                <a:spcPts val="300"/>
              </a:spcBef>
              <a:spcAft>
                <a:spcPts val="0"/>
              </a:spcAft>
              <a:buClr>
                <a:schemeClr val="accent3"/>
              </a:buClr>
              <a:buSzPts val="4500"/>
              <a:buChar char="•"/>
              <a:defRPr sz="4500"/>
            </a:lvl3pPr>
            <a:lvl4pPr marL="1828800" lvl="3" indent="-514350" algn="l">
              <a:lnSpc>
                <a:spcPct val="90000"/>
              </a:lnSpc>
              <a:spcBef>
                <a:spcPts val="300"/>
              </a:spcBef>
              <a:spcAft>
                <a:spcPts val="0"/>
              </a:spcAft>
              <a:buClr>
                <a:schemeClr val="accent3"/>
              </a:buClr>
              <a:buSzPts val="4500"/>
              <a:buChar char="•"/>
              <a:defRPr sz="4500"/>
            </a:lvl4pPr>
            <a:lvl5pPr marL="2286000" lvl="4" indent="-514350" algn="l">
              <a:lnSpc>
                <a:spcPct val="90000"/>
              </a:lnSpc>
              <a:spcBef>
                <a:spcPts val="300"/>
              </a:spcBef>
              <a:spcAft>
                <a:spcPts val="0"/>
              </a:spcAft>
              <a:buClr>
                <a:schemeClr val="accent3"/>
              </a:buClr>
              <a:buSzPts val="4500"/>
              <a:buChar char="•"/>
              <a:defRPr sz="4500"/>
            </a:lvl5pPr>
            <a:lvl6pPr marL="2743200" lvl="5" indent="-304800" algn="l">
              <a:lnSpc>
                <a:spcPct val="90000"/>
              </a:lnSpc>
              <a:spcBef>
                <a:spcPts val="300"/>
              </a:spcBef>
              <a:spcAft>
                <a:spcPts val="0"/>
              </a:spcAft>
              <a:buClr>
                <a:schemeClr val="dk1"/>
              </a:buClr>
              <a:buSzPts val="1200"/>
              <a:buChar char="•"/>
              <a:defRPr/>
            </a:lvl6pPr>
            <a:lvl7pPr marL="3200400" lvl="6" indent="-304800" algn="l">
              <a:lnSpc>
                <a:spcPct val="90000"/>
              </a:lnSpc>
              <a:spcBef>
                <a:spcPts val="300"/>
              </a:spcBef>
              <a:spcAft>
                <a:spcPts val="0"/>
              </a:spcAft>
              <a:buClr>
                <a:schemeClr val="dk1"/>
              </a:buClr>
              <a:buSzPts val="1200"/>
              <a:buChar char="•"/>
              <a:defRPr/>
            </a:lvl7pPr>
            <a:lvl8pPr marL="3657600" lvl="7" indent="-304800" algn="l">
              <a:lnSpc>
                <a:spcPct val="90000"/>
              </a:lnSpc>
              <a:spcBef>
                <a:spcPts val="300"/>
              </a:spcBef>
              <a:spcAft>
                <a:spcPts val="0"/>
              </a:spcAft>
              <a:buClr>
                <a:schemeClr val="dk1"/>
              </a:buClr>
              <a:buSzPts val="1200"/>
              <a:buChar char="•"/>
              <a:defRPr/>
            </a:lvl8pPr>
            <a:lvl9pPr marL="4114800" lvl="8" indent="-304800" algn="l">
              <a:lnSpc>
                <a:spcPct val="90000"/>
              </a:lnSpc>
              <a:spcBef>
                <a:spcPts val="300"/>
              </a:spcBef>
              <a:spcAft>
                <a:spcPts val="0"/>
              </a:spcAft>
              <a:buClr>
                <a:schemeClr val="dk1"/>
              </a:buClr>
              <a:buSzPts val="1200"/>
              <a:buChar char="•"/>
              <a:defRPr/>
            </a:lvl9pPr>
          </a:lstStyle>
          <a:p>
            <a:endParaRPr/>
          </a:p>
        </p:txBody>
      </p:sp>
      <p:pic>
        <p:nvPicPr>
          <p:cNvPr id="202" name="Google Shape;202;p32"/>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3"/>
        <p:cNvGrpSpPr/>
        <p:nvPr/>
      </p:nvGrpSpPr>
      <p:grpSpPr>
        <a:xfrm>
          <a:off x="0" y="0"/>
          <a:ext cx="0" cy="0"/>
          <a:chOff x="0" y="0"/>
          <a:chExt cx="0" cy="0"/>
        </a:xfrm>
      </p:grpSpPr>
      <p:sp>
        <p:nvSpPr>
          <p:cNvPr id="204" name="Google Shape;204;p33"/>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205" name="Google Shape;205;p33"/>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206" name="Google Shape;206;p33"/>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207" name="Google Shape;207;p33"/>
          <p:cNvPicPr preferRelativeResize="0"/>
          <p:nvPr/>
        </p:nvPicPr>
        <p:blipFill rotWithShape="1">
          <a:blip r:embed="rId2">
            <a:alphaModFix/>
          </a:blip>
          <a:srcRect/>
          <a:stretch/>
        </p:blipFill>
        <p:spPr>
          <a:xfrm>
            <a:off x="138964" y="153850"/>
            <a:ext cx="1215000" cy="3021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tart/End Slide">
  <p:cSld name="Start/End Slide">
    <p:spTree>
      <p:nvGrpSpPr>
        <p:cNvPr id="1" name="Shape 208"/>
        <p:cNvGrpSpPr/>
        <p:nvPr/>
      </p:nvGrpSpPr>
      <p:grpSpPr>
        <a:xfrm>
          <a:off x="0" y="0"/>
          <a:ext cx="0" cy="0"/>
          <a:chOff x="0" y="0"/>
          <a:chExt cx="0" cy="0"/>
        </a:xfrm>
      </p:grpSpPr>
      <p:sp>
        <p:nvSpPr>
          <p:cNvPr id="209" name="Google Shape;209;p34"/>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lvl="0" algn="l">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210" name="Google Shape;210;p34"/>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lvl="0" algn="ctr">
              <a:spcBef>
                <a:spcPts val="0"/>
              </a:spcBef>
              <a:spcAft>
                <a:spcPts val="0"/>
              </a:spcAft>
              <a:buSzPts val="900"/>
              <a:buNone/>
              <a:defRPr/>
            </a:lvl1pPr>
            <a:lvl2pPr lvl="1" algn="l">
              <a:spcBef>
                <a:spcPts val="0"/>
              </a:spcBef>
              <a:spcAft>
                <a:spcPts val="0"/>
              </a:spcAft>
              <a:buSzPts val="900"/>
              <a:buNone/>
              <a:defRPr/>
            </a:lvl2pPr>
            <a:lvl3pPr lvl="2" algn="l">
              <a:spcBef>
                <a:spcPts val="0"/>
              </a:spcBef>
              <a:spcAft>
                <a:spcPts val="0"/>
              </a:spcAft>
              <a:buSzPts val="900"/>
              <a:buNone/>
              <a:defRPr/>
            </a:lvl3pPr>
            <a:lvl4pPr lvl="3" algn="l">
              <a:spcBef>
                <a:spcPts val="0"/>
              </a:spcBef>
              <a:spcAft>
                <a:spcPts val="0"/>
              </a:spcAft>
              <a:buSzPts val="900"/>
              <a:buNone/>
              <a:defRPr/>
            </a:lvl4pPr>
            <a:lvl5pPr lvl="4" algn="l">
              <a:spcBef>
                <a:spcPts val="0"/>
              </a:spcBef>
              <a:spcAft>
                <a:spcPts val="0"/>
              </a:spcAft>
              <a:buSzPts val="900"/>
              <a:buNone/>
              <a:defRPr/>
            </a:lvl5pPr>
            <a:lvl6pPr lvl="5" algn="l">
              <a:spcBef>
                <a:spcPts val="0"/>
              </a:spcBef>
              <a:spcAft>
                <a:spcPts val="0"/>
              </a:spcAft>
              <a:buSzPts val="900"/>
              <a:buNone/>
              <a:defRPr/>
            </a:lvl6pPr>
            <a:lvl7pPr lvl="6" algn="l">
              <a:spcBef>
                <a:spcPts val="0"/>
              </a:spcBef>
              <a:spcAft>
                <a:spcPts val="0"/>
              </a:spcAft>
              <a:buSzPts val="900"/>
              <a:buNone/>
              <a:defRPr/>
            </a:lvl7pPr>
            <a:lvl8pPr lvl="7" algn="l">
              <a:spcBef>
                <a:spcPts val="0"/>
              </a:spcBef>
              <a:spcAft>
                <a:spcPts val="0"/>
              </a:spcAft>
              <a:buSzPts val="900"/>
              <a:buNone/>
              <a:defRPr/>
            </a:lvl8pPr>
            <a:lvl9pPr lvl="8" algn="l">
              <a:spcBef>
                <a:spcPts val="0"/>
              </a:spcBef>
              <a:spcAft>
                <a:spcPts val="0"/>
              </a:spcAft>
              <a:buSzPts val="900"/>
              <a:buNone/>
              <a:defRPr/>
            </a:lvl9pPr>
          </a:lstStyle>
          <a:p>
            <a:endParaRPr/>
          </a:p>
        </p:txBody>
      </p:sp>
      <p:sp>
        <p:nvSpPr>
          <p:cNvPr id="211" name="Google Shape;211;p34"/>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212" name="Google Shape;212;p34"/>
          <p:cNvPicPr preferRelativeResize="0"/>
          <p:nvPr/>
        </p:nvPicPr>
        <p:blipFill rotWithShape="1">
          <a:blip r:embed="rId2">
            <a:alphaModFix/>
          </a:blip>
          <a:srcRect/>
          <a:stretch/>
        </p:blipFill>
        <p:spPr>
          <a:xfrm>
            <a:off x="2682000" y="2044366"/>
            <a:ext cx="3780000" cy="9400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59850" tIns="29925" rIns="59850" bIns="29925" anchor="ctr" anchorCtr="0">
            <a:normAutofit/>
          </a:bodyPr>
          <a:lstStyle>
            <a:lvl1pPr marR="0" lvl="0" algn="l" rtl="0">
              <a:lnSpc>
                <a:spcPct val="90000"/>
              </a:lnSpc>
              <a:spcBef>
                <a:spcPts val="0"/>
              </a:spcBef>
              <a:spcAft>
                <a:spcPts val="0"/>
              </a:spcAft>
              <a:buClr>
                <a:schemeClr val="accent3"/>
              </a:buClr>
              <a:buSzPts val="2800"/>
              <a:buFont typeface="Franklin Gothic"/>
              <a:buNone/>
              <a:defRPr sz="2800" b="0" i="0" u="none" strike="noStrike" cap="none">
                <a:solidFill>
                  <a:schemeClr val="accent3"/>
                </a:solidFill>
                <a:latin typeface="Franklin Gothic"/>
                <a:ea typeface="Franklin Gothic"/>
                <a:cs typeface="Franklin Gothic"/>
                <a:sym typeface="Franklin Gothic"/>
              </a:defRPr>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a:endParaRPr/>
          </a:p>
        </p:txBody>
      </p:sp>
      <p:sp>
        <p:nvSpPr>
          <p:cNvPr id="52" name="Google Shape;52;p13"/>
          <p:cNvSpPr txBox="1">
            <a:spLocks noGrp="1"/>
          </p:cNvSpPr>
          <p:nvPr>
            <p:ph type="body" idx="1"/>
          </p:nvPr>
        </p:nvSpPr>
        <p:spPr>
          <a:xfrm>
            <a:off x="628650" y="1369219"/>
            <a:ext cx="7886700" cy="3263503"/>
          </a:xfrm>
          <a:prstGeom prst="rect">
            <a:avLst/>
          </a:prstGeom>
          <a:noFill/>
          <a:ln>
            <a:noFill/>
          </a:ln>
        </p:spPr>
        <p:txBody>
          <a:bodyPr spcFirstLastPara="1" wrap="square" lIns="59850" tIns="29925" rIns="59850" bIns="29925" anchor="t" anchorCtr="0">
            <a:normAutofit/>
          </a:bodyPr>
          <a:lstStyle>
            <a:lvl1pPr marL="457200" marR="0" lvl="0" indent="-317500" algn="l" rtl="0">
              <a:lnSpc>
                <a:spcPct val="90000"/>
              </a:lnSpc>
              <a:spcBef>
                <a:spcPts val="700"/>
              </a:spcBef>
              <a:spcAft>
                <a:spcPts val="0"/>
              </a:spcAft>
              <a:buClr>
                <a:schemeClr val="accent3"/>
              </a:buClr>
              <a:buSzPts val="1400"/>
              <a:buFont typeface="Arial"/>
              <a:buChar char="•"/>
              <a:defRPr sz="1400" b="0" i="0" u="none" strike="noStrike" cap="none">
                <a:solidFill>
                  <a:schemeClr val="accent3"/>
                </a:solidFill>
                <a:latin typeface="Libre Franklin"/>
                <a:ea typeface="Libre Franklin"/>
                <a:cs typeface="Libre Franklin"/>
                <a:sym typeface="Libre Franklin"/>
              </a:defRPr>
            </a:lvl1pPr>
            <a:lvl2pPr marL="914400" marR="0" lvl="1" indent="-304800" algn="l" rtl="0">
              <a:lnSpc>
                <a:spcPct val="90000"/>
              </a:lnSpc>
              <a:spcBef>
                <a:spcPts val="300"/>
              </a:spcBef>
              <a:spcAft>
                <a:spcPts val="0"/>
              </a:spcAft>
              <a:buClr>
                <a:schemeClr val="accent3"/>
              </a:buClr>
              <a:buSzPts val="1200"/>
              <a:buFont typeface="Arial"/>
              <a:buChar char="•"/>
              <a:defRPr sz="1200" b="0" i="0" u="none" strike="noStrike" cap="none">
                <a:solidFill>
                  <a:schemeClr val="accent3"/>
                </a:solidFill>
                <a:latin typeface="Libre Franklin"/>
                <a:ea typeface="Libre Franklin"/>
                <a:cs typeface="Libre Franklin"/>
                <a:sym typeface="Libre Franklin"/>
              </a:defRPr>
            </a:lvl2pPr>
            <a:lvl3pPr marL="1371600" marR="0" lvl="2" indent="-298450" algn="l" rtl="0">
              <a:lnSpc>
                <a:spcPct val="90000"/>
              </a:lnSpc>
              <a:spcBef>
                <a:spcPts val="300"/>
              </a:spcBef>
              <a:spcAft>
                <a:spcPts val="0"/>
              </a:spcAft>
              <a:buClr>
                <a:schemeClr val="accent3"/>
              </a:buClr>
              <a:buSzPts val="1100"/>
              <a:buFont typeface="Arial"/>
              <a:buChar char="•"/>
              <a:defRPr sz="1100" b="0" i="0" u="none" strike="noStrike" cap="none">
                <a:solidFill>
                  <a:schemeClr val="accent3"/>
                </a:solidFill>
                <a:latin typeface="Libre Franklin"/>
                <a:ea typeface="Libre Franklin"/>
                <a:cs typeface="Libre Franklin"/>
                <a:sym typeface="Libre Franklin"/>
              </a:defRPr>
            </a:lvl3pPr>
            <a:lvl4pPr marL="1828800" marR="0" lvl="3" indent="-292100" algn="l" rtl="0">
              <a:lnSpc>
                <a:spcPct val="90000"/>
              </a:lnSpc>
              <a:spcBef>
                <a:spcPts val="300"/>
              </a:spcBef>
              <a:spcAft>
                <a:spcPts val="0"/>
              </a:spcAft>
              <a:buClr>
                <a:schemeClr val="accent3"/>
              </a:buClr>
              <a:buSzPts val="1000"/>
              <a:buFont typeface="Arial"/>
              <a:buChar char="•"/>
              <a:defRPr sz="1000" b="0" i="0" u="none" strike="noStrike" cap="none">
                <a:solidFill>
                  <a:schemeClr val="accent3"/>
                </a:solidFill>
                <a:latin typeface="Libre Franklin"/>
                <a:ea typeface="Libre Franklin"/>
                <a:cs typeface="Libre Franklin"/>
                <a:sym typeface="Libre Franklin"/>
              </a:defRPr>
            </a:lvl4pPr>
            <a:lvl5pPr marL="2286000" marR="0" lvl="4" indent="-292100" algn="l" rtl="0">
              <a:lnSpc>
                <a:spcPct val="90000"/>
              </a:lnSpc>
              <a:spcBef>
                <a:spcPts val="300"/>
              </a:spcBef>
              <a:spcAft>
                <a:spcPts val="0"/>
              </a:spcAft>
              <a:buClr>
                <a:schemeClr val="accent3"/>
              </a:buClr>
              <a:buSzPts val="1000"/>
              <a:buFont typeface="Arial"/>
              <a:buChar char="•"/>
              <a:defRPr sz="1000" b="0" i="0" u="none" strike="noStrike" cap="none">
                <a:solidFill>
                  <a:schemeClr val="accent3"/>
                </a:solidFill>
                <a:latin typeface="Libre Franklin"/>
                <a:ea typeface="Libre Franklin"/>
                <a:cs typeface="Libre Franklin"/>
                <a:sym typeface="Libre Franklin"/>
              </a:defRPr>
            </a:lvl5pPr>
            <a:lvl6pPr marL="2743200" marR="0" lvl="5" indent="-304800"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6pPr>
            <a:lvl7pPr marL="3200400" marR="0" lvl="6" indent="-304800"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7pPr>
            <a:lvl8pPr marL="3657600" marR="0" lvl="7" indent="-304800"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8pPr>
            <a:lvl9pPr marL="4114800" marR="0" lvl="8" indent="-304800" algn="l" rtl="0">
              <a:lnSpc>
                <a:spcPct val="90000"/>
              </a:lnSpc>
              <a:spcBef>
                <a:spcPts val="3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171455" y="4767263"/>
            <a:ext cx="2057400" cy="273844"/>
          </a:xfrm>
          <a:prstGeom prst="rect">
            <a:avLst/>
          </a:prstGeom>
          <a:noFill/>
          <a:ln>
            <a:noFill/>
          </a:ln>
        </p:spPr>
        <p:txBody>
          <a:bodyPr spcFirstLastPara="1" wrap="square" lIns="59850" tIns="29925" rIns="59850" bIns="29925" anchor="b" anchorCtr="0">
            <a:noAutofit/>
          </a:bodyPr>
          <a:lstStyle>
            <a:lvl1pPr marR="0" lvl="0" algn="l" rtl="0">
              <a:spcBef>
                <a:spcPts val="0"/>
              </a:spcBef>
              <a:spcAft>
                <a:spcPts val="0"/>
              </a:spcAft>
              <a:buSzPts val="900"/>
              <a:buNone/>
              <a:defRPr sz="800" b="0" i="0" u="none" strike="noStrike" cap="none">
                <a:solidFill>
                  <a:srgbClr val="7F7F7F"/>
                </a:solidFill>
                <a:latin typeface="Libre Franklin"/>
                <a:ea typeface="Libre Franklin"/>
                <a:cs typeface="Libre Franklin"/>
                <a:sym typeface="Libre Franklin"/>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59850" tIns="29925" rIns="59850" bIns="29925" anchor="b" anchorCtr="0">
            <a:noAutofit/>
          </a:bodyPr>
          <a:lstStyle>
            <a:lvl1pPr marR="0" lvl="0" algn="ctr" rtl="0">
              <a:spcBef>
                <a:spcPts val="0"/>
              </a:spcBef>
              <a:spcAft>
                <a:spcPts val="0"/>
              </a:spcAft>
              <a:buSzPts val="900"/>
              <a:buNone/>
              <a:defRPr sz="800" b="0" i="0" u="none" strike="noStrike" cap="none">
                <a:solidFill>
                  <a:srgbClr val="7F7F7F"/>
                </a:solidFill>
                <a:latin typeface="Libre Franklin"/>
                <a:ea typeface="Libre Franklin"/>
                <a:cs typeface="Libre Franklin"/>
                <a:sym typeface="Libre Franklin"/>
              </a:defRPr>
            </a:lvl1pPr>
            <a:lvl2pPr marR="0" lvl="1"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900"/>
              <a:buNone/>
              <a:defRPr sz="12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59850" tIns="29925" rIns="59850" bIns="29925" anchor="b" anchorCtr="0">
            <a:noAutofit/>
          </a:bodyPr>
          <a:lstStyle>
            <a:lvl1pPr marL="0" marR="0" lvl="0" indent="0" algn="r" rtl="0">
              <a:spcBef>
                <a:spcPts val="0"/>
              </a:spcBef>
              <a:buNone/>
              <a:defRPr sz="800" b="0" i="0" u="none" strike="noStrike" cap="none">
                <a:solidFill>
                  <a:srgbClr val="7F7F7F"/>
                </a:solidFill>
                <a:latin typeface="Libre Franklin"/>
                <a:ea typeface="Libre Franklin"/>
                <a:cs typeface="Libre Franklin"/>
                <a:sym typeface="Libre Franklin"/>
              </a:defRPr>
            </a:lvl1pPr>
            <a:lvl2pPr marL="0" marR="0" lvl="1" indent="0" algn="r" rtl="0">
              <a:spcBef>
                <a:spcPts val="0"/>
              </a:spcBef>
              <a:buNone/>
              <a:defRPr sz="800" b="0" i="0" u="none" strike="noStrike" cap="none">
                <a:solidFill>
                  <a:srgbClr val="7F7F7F"/>
                </a:solidFill>
                <a:latin typeface="Libre Franklin"/>
                <a:ea typeface="Libre Franklin"/>
                <a:cs typeface="Libre Franklin"/>
                <a:sym typeface="Libre Franklin"/>
              </a:defRPr>
            </a:lvl2pPr>
            <a:lvl3pPr marL="0" marR="0" lvl="2" indent="0" algn="r" rtl="0">
              <a:spcBef>
                <a:spcPts val="0"/>
              </a:spcBef>
              <a:buNone/>
              <a:defRPr sz="800" b="0" i="0" u="none" strike="noStrike" cap="none">
                <a:solidFill>
                  <a:srgbClr val="7F7F7F"/>
                </a:solidFill>
                <a:latin typeface="Libre Franklin"/>
                <a:ea typeface="Libre Franklin"/>
                <a:cs typeface="Libre Franklin"/>
                <a:sym typeface="Libre Franklin"/>
              </a:defRPr>
            </a:lvl3pPr>
            <a:lvl4pPr marL="0" marR="0" lvl="3" indent="0" algn="r" rtl="0">
              <a:spcBef>
                <a:spcPts val="0"/>
              </a:spcBef>
              <a:buNone/>
              <a:defRPr sz="800" b="0" i="0" u="none" strike="noStrike" cap="none">
                <a:solidFill>
                  <a:srgbClr val="7F7F7F"/>
                </a:solidFill>
                <a:latin typeface="Libre Franklin"/>
                <a:ea typeface="Libre Franklin"/>
                <a:cs typeface="Libre Franklin"/>
                <a:sym typeface="Libre Franklin"/>
              </a:defRPr>
            </a:lvl4pPr>
            <a:lvl5pPr marL="0" marR="0" lvl="4" indent="0" algn="r" rtl="0">
              <a:spcBef>
                <a:spcPts val="0"/>
              </a:spcBef>
              <a:buNone/>
              <a:defRPr sz="800" b="0" i="0" u="none" strike="noStrike" cap="none">
                <a:solidFill>
                  <a:srgbClr val="7F7F7F"/>
                </a:solidFill>
                <a:latin typeface="Libre Franklin"/>
                <a:ea typeface="Libre Franklin"/>
                <a:cs typeface="Libre Franklin"/>
                <a:sym typeface="Libre Franklin"/>
              </a:defRPr>
            </a:lvl5pPr>
            <a:lvl6pPr marL="0" marR="0" lvl="5" indent="0" algn="r" rtl="0">
              <a:spcBef>
                <a:spcPts val="0"/>
              </a:spcBef>
              <a:buNone/>
              <a:defRPr sz="800" b="0" i="0" u="none" strike="noStrike" cap="none">
                <a:solidFill>
                  <a:srgbClr val="7F7F7F"/>
                </a:solidFill>
                <a:latin typeface="Libre Franklin"/>
                <a:ea typeface="Libre Franklin"/>
                <a:cs typeface="Libre Franklin"/>
                <a:sym typeface="Libre Franklin"/>
              </a:defRPr>
            </a:lvl6pPr>
            <a:lvl7pPr marL="0" marR="0" lvl="6" indent="0" algn="r" rtl="0">
              <a:spcBef>
                <a:spcPts val="0"/>
              </a:spcBef>
              <a:buNone/>
              <a:defRPr sz="800" b="0" i="0" u="none" strike="noStrike" cap="none">
                <a:solidFill>
                  <a:srgbClr val="7F7F7F"/>
                </a:solidFill>
                <a:latin typeface="Libre Franklin"/>
                <a:ea typeface="Libre Franklin"/>
                <a:cs typeface="Libre Franklin"/>
                <a:sym typeface="Libre Franklin"/>
              </a:defRPr>
            </a:lvl7pPr>
            <a:lvl8pPr marL="0" marR="0" lvl="7" indent="0" algn="r" rtl="0">
              <a:spcBef>
                <a:spcPts val="0"/>
              </a:spcBef>
              <a:buNone/>
              <a:defRPr sz="800" b="0" i="0" u="none" strike="noStrike" cap="none">
                <a:solidFill>
                  <a:srgbClr val="7F7F7F"/>
                </a:solidFill>
                <a:latin typeface="Libre Franklin"/>
                <a:ea typeface="Libre Franklin"/>
                <a:cs typeface="Libre Franklin"/>
                <a:sym typeface="Libre Franklin"/>
              </a:defRPr>
            </a:lvl8pPr>
            <a:lvl9pPr marL="0" marR="0" lvl="8" indent="0" algn="r" rtl="0">
              <a:spcBef>
                <a:spcPts val="0"/>
              </a:spcBef>
              <a:buNone/>
              <a:defRPr sz="800" b="0" i="0" u="none" strike="noStrike" cap="none">
                <a:solidFill>
                  <a:srgbClr val="7F7F7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13"/>
          <p:cNvSpPr/>
          <p:nvPr/>
        </p:nvSpPr>
        <p:spPr>
          <a:xfrm>
            <a:off x="7794000" y="4366106"/>
            <a:ext cx="1350000" cy="1350000"/>
          </a:xfrm>
          <a:prstGeom prst="ellipse">
            <a:avLst/>
          </a:prstGeom>
          <a:noFill/>
          <a:ln w="127000" cap="flat" cmpd="sng">
            <a:solidFill>
              <a:schemeClr val="lt2"/>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700" b="0" i="0" u="none" strike="noStrike" cap="none">
              <a:solidFill>
                <a:schemeClr val="lt1"/>
              </a:solidFill>
              <a:latin typeface="Calibri"/>
              <a:ea typeface="Calibri"/>
              <a:cs typeface="Calibri"/>
              <a:sym typeface="Calibri"/>
            </a:endParaRPr>
          </a:p>
        </p:txBody>
      </p:sp>
      <p:pic>
        <p:nvPicPr>
          <p:cNvPr id="57" name="Google Shape;57;p13"/>
          <p:cNvPicPr preferRelativeResize="0"/>
          <p:nvPr/>
        </p:nvPicPr>
        <p:blipFill rotWithShape="1">
          <a:blip r:embed="rId23">
            <a:alphaModFix/>
          </a:blip>
          <a:srcRect/>
          <a:stretch/>
        </p:blipFill>
        <p:spPr>
          <a:xfrm>
            <a:off x="7830000" y="81000"/>
            <a:ext cx="1198081" cy="37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GROUP RED</a:t>
            </a:r>
            <a:endParaRPr>
              <a:latin typeface="Rock Salt"/>
              <a:ea typeface="Rock Salt"/>
              <a:cs typeface="Rock Salt"/>
              <a:sym typeface="Rock Salt"/>
            </a:endParaRPr>
          </a:p>
        </p:txBody>
      </p:sp>
      <p:sp>
        <p:nvSpPr>
          <p:cNvPr id="218" name="Google Shape;218;p3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0">
                <a:solidFill>
                  <a:srgbClr val="333333"/>
                </a:solidFill>
                <a:highlight>
                  <a:srgbClr val="FFFFFF"/>
                </a:highlight>
              </a:rPr>
              <a:t>🍎🤶🏿🍉🍒</a:t>
            </a:r>
            <a:endParaRPr sz="10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a:stCxn id="225" idx="2"/>
            <a:endCxn id="226" idx="2"/>
          </p:cNvCxnSpPr>
          <p:nvPr/>
        </p:nvCxnSpPr>
        <p:spPr>
          <a:xfrm>
            <a:off x="433601" y="3378496"/>
            <a:ext cx="8328300" cy="9300"/>
          </a:xfrm>
          <a:prstGeom prst="straightConnector1">
            <a:avLst/>
          </a:prstGeom>
          <a:noFill/>
          <a:ln w="9525" cap="flat" cmpd="sng">
            <a:solidFill>
              <a:schemeClr val="dk1"/>
            </a:solidFill>
            <a:prstDash val="solid"/>
            <a:miter lim="800000"/>
            <a:headEnd type="none" w="sm" len="sm"/>
            <a:tailEnd type="none" w="sm" len="sm"/>
          </a:ln>
        </p:spPr>
      </p:cxnSp>
      <p:sp>
        <p:nvSpPr>
          <p:cNvPr id="227" name="Google Shape;227;p36"/>
          <p:cNvSpPr txBox="1"/>
          <p:nvPr/>
        </p:nvSpPr>
        <p:spPr>
          <a:xfrm>
            <a:off x="256961" y="427720"/>
            <a:ext cx="6927608" cy="181368"/>
          </a:xfrm>
          <a:prstGeom prst="rect">
            <a:avLst/>
          </a:prstGeom>
          <a:solidFill>
            <a:schemeClr val="lt1"/>
          </a:solidFill>
          <a:ln>
            <a:noFill/>
          </a:ln>
        </p:spPr>
        <p:txBody>
          <a:bodyPr spcFirstLastPara="1" wrap="square" lIns="59850" tIns="29925" rIns="59850" bIns="29925" anchor="t" anchorCtr="0">
            <a:spAutoFit/>
          </a:bodyPr>
          <a:lstStyle/>
          <a:p>
            <a:pPr marL="0" marR="0" lvl="0" indent="0" algn="l" rtl="0">
              <a:spcBef>
                <a:spcPts val="0"/>
              </a:spcBef>
              <a:spcAft>
                <a:spcPts val="0"/>
              </a:spcAft>
              <a:buNone/>
            </a:pPr>
            <a:endParaRPr sz="1000" b="1">
              <a:solidFill>
                <a:schemeClr val="dk1"/>
              </a:solidFill>
              <a:latin typeface="Calibri"/>
              <a:ea typeface="Calibri"/>
              <a:cs typeface="Calibri"/>
              <a:sym typeface="Calibri"/>
            </a:endParaRPr>
          </a:p>
        </p:txBody>
      </p:sp>
      <p:sp>
        <p:nvSpPr>
          <p:cNvPr id="228" name="Google Shape;228;p36"/>
          <p:cNvSpPr txBox="1"/>
          <p:nvPr/>
        </p:nvSpPr>
        <p:spPr>
          <a:xfrm>
            <a:off x="256961" y="710705"/>
            <a:ext cx="8886900" cy="368400"/>
          </a:xfrm>
          <a:prstGeom prst="rect">
            <a:avLst/>
          </a:prstGeom>
          <a:noFill/>
          <a:ln>
            <a:noFill/>
          </a:ln>
        </p:spPr>
        <p:txBody>
          <a:bodyPr spcFirstLastPara="1" wrap="square" lIns="59850" tIns="29925" rIns="59850" bIns="29925" anchor="t" anchorCtr="0">
            <a:spAutoFit/>
          </a:bodyPr>
          <a:lstStyle/>
          <a:p>
            <a:pPr marL="0" marR="0" lvl="0" indent="0" algn="l" rtl="0">
              <a:spcBef>
                <a:spcPts val="0"/>
              </a:spcBef>
              <a:spcAft>
                <a:spcPts val="0"/>
              </a:spcAft>
              <a:buNone/>
            </a:pPr>
            <a:r>
              <a:rPr lang="en-GB" sz="1000" b="1" dirty="0">
                <a:solidFill>
                  <a:srgbClr val="1E1E1E"/>
                </a:solidFill>
                <a:latin typeface="Libre Franklin"/>
                <a:ea typeface="Libre Franklin"/>
                <a:cs typeface="Libre Franklin"/>
                <a:sym typeface="Libre Franklin"/>
              </a:rPr>
              <a:t>As a group, discuss and complete this User Journey Map template for submission to your SIP lecturer.</a:t>
            </a:r>
            <a:endParaRPr sz="900" dirty="0"/>
          </a:p>
          <a:p>
            <a:pPr marL="0" marR="0" lvl="0" indent="0" algn="l" rtl="0">
              <a:spcBef>
                <a:spcPts val="0"/>
              </a:spcBef>
              <a:spcAft>
                <a:spcPts val="0"/>
              </a:spcAft>
              <a:buNone/>
            </a:pPr>
            <a:r>
              <a:rPr lang="en-GB" sz="1000" dirty="0">
                <a:solidFill>
                  <a:srgbClr val="1E1E1E"/>
                </a:solidFill>
                <a:latin typeface="Libre Franklin"/>
                <a:ea typeface="Libre Franklin"/>
                <a:cs typeface="Libre Franklin"/>
                <a:sym typeface="Libre Franklin"/>
              </a:rPr>
              <a:t>You may add or remove touch points as needed. Consider adding graphics to make your map more informative and attractive</a:t>
            </a:r>
            <a:r>
              <a:rPr lang="en-GB" sz="900" dirty="0">
                <a:solidFill>
                  <a:srgbClr val="1E1E1E"/>
                </a:solidFill>
                <a:latin typeface="Calibri"/>
                <a:ea typeface="Calibri"/>
                <a:cs typeface="Calibri"/>
                <a:sym typeface="Calibri"/>
              </a:rPr>
              <a:t>! </a:t>
            </a:r>
            <a:endParaRPr sz="900" dirty="0">
              <a:solidFill>
                <a:srgbClr val="1E1E1E"/>
              </a:solidFill>
              <a:latin typeface="Calibri"/>
              <a:ea typeface="Calibri"/>
              <a:cs typeface="Calibri"/>
              <a:sym typeface="Calibri"/>
            </a:endParaRPr>
          </a:p>
        </p:txBody>
      </p:sp>
      <p:grpSp>
        <p:nvGrpSpPr>
          <p:cNvPr id="229" name="Google Shape;229;p36"/>
          <p:cNvGrpSpPr/>
          <p:nvPr/>
        </p:nvGrpSpPr>
        <p:grpSpPr>
          <a:xfrm>
            <a:off x="145044" y="1107022"/>
            <a:ext cx="9110721" cy="2855682"/>
            <a:chOff x="39499" y="1408911"/>
            <a:chExt cx="13063838" cy="4717016"/>
          </a:xfrm>
        </p:grpSpPr>
        <p:sp>
          <p:nvSpPr>
            <p:cNvPr id="230" name="Google Shape;230;p36"/>
            <p:cNvSpPr txBox="1"/>
            <p:nvPr/>
          </p:nvSpPr>
          <p:spPr>
            <a:xfrm>
              <a:off x="111331" y="5440217"/>
              <a:ext cx="2312100" cy="505800"/>
            </a:xfrm>
            <a:prstGeom prst="rect">
              <a:avLst/>
            </a:prstGeom>
            <a:noFill/>
            <a:ln>
              <a:noFill/>
            </a:ln>
          </p:spPr>
          <p:txBody>
            <a:bodyPr spcFirstLastPara="1" wrap="square" lIns="83800" tIns="41900" rIns="83800" bIns="41900" anchor="t" anchorCtr="0">
              <a:spAutoFit/>
            </a:bodyPr>
            <a:lstStyle/>
            <a:p>
              <a:pPr marL="0" marR="0" lvl="0" indent="0" algn="l" rtl="0">
                <a:lnSpc>
                  <a:spcPct val="90000"/>
                </a:lnSpc>
                <a:spcBef>
                  <a:spcPts val="0"/>
                </a:spcBef>
                <a:spcAft>
                  <a:spcPts val="0"/>
                </a:spcAft>
                <a:buNone/>
              </a:pPr>
              <a:r>
                <a:rPr lang="en-GB" sz="800" b="1" u="none">
                  <a:solidFill>
                    <a:srgbClr val="9D9D9D"/>
                  </a:solidFill>
                  <a:latin typeface="Libre Franklin"/>
                  <a:ea typeface="Libre Franklin"/>
                  <a:cs typeface="Libre Franklin"/>
                  <a:sym typeface="Libre Franklin"/>
                </a:rPr>
                <a:t>Describe your Persona’s unmet needs.</a:t>
              </a:r>
              <a:endParaRPr sz="900"/>
            </a:p>
          </p:txBody>
        </p:sp>
        <p:sp>
          <p:nvSpPr>
            <p:cNvPr id="231" name="Google Shape;231;p36"/>
            <p:cNvSpPr txBox="1"/>
            <p:nvPr/>
          </p:nvSpPr>
          <p:spPr>
            <a:xfrm>
              <a:off x="11251095" y="5436827"/>
              <a:ext cx="1597500" cy="689100"/>
            </a:xfrm>
            <a:prstGeom prst="rect">
              <a:avLst/>
            </a:prstGeom>
            <a:noFill/>
            <a:ln>
              <a:noFill/>
            </a:ln>
          </p:spPr>
          <p:txBody>
            <a:bodyPr spcFirstLastPara="1" wrap="square" lIns="83800" tIns="41900" rIns="83800" bIns="41900" anchor="t" anchorCtr="0">
              <a:spAutoFit/>
            </a:bodyPr>
            <a:lstStyle/>
            <a:p>
              <a:pPr marL="0" marR="0" lvl="0" indent="0" algn="r" rtl="0">
                <a:lnSpc>
                  <a:spcPct val="90000"/>
                </a:lnSpc>
                <a:spcBef>
                  <a:spcPts val="0"/>
                </a:spcBef>
                <a:spcAft>
                  <a:spcPts val="0"/>
                </a:spcAft>
                <a:buNone/>
              </a:pPr>
              <a:r>
                <a:rPr lang="en-GB" sz="800" b="1" u="none">
                  <a:solidFill>
                    <a:srgbClr val="9D9D9D"/>
                  </a:solidFill>
                  <a:latin typeface="Libre Franklin"/>
                  <a:ea typeface="Libre Franklin"/>
                  <a:cs typeface="Libre Franklin"/>
                  <a:sym typeface="Libre Franklin"/>
                </a:rPr>
                <a:t>Describe how your Persona’s needs are met.</a:t>
              </a:r>
              <a:endParaRPr sz="900"/>
            </a:p>
          </p:txBody>
        </p:sp>
        <p:grpSp>
          <p:nvGrpSpPr>
            <p:cNvPr id="232" name="Google Shape;232;p36"/>
            <p:cNvGrpSpPr/>
            <p:nvPr/>
          </p:nvGrpSpPr>
          <p:grpSpPr>
            <a:xfrm>
              <a:off x="1117310" y="1408911"/>
              <a:ext cx="10792653" cy="2800503"/>
              <a:chOff x="1341324" y="4780410"/>
              <a:chExt cx="10477207" cy="2456368"/>
            </a:xfrm>
          </p:grpSpPr>
          <p:sp>
            <p:nvSpPr>
              <p:cNvPr id="233" name="Google Shape;233;p36"/>
              <p:cNvSpPr txBox="1"/>
              <p:nvPr/>
            </p:nvSpPr>
            <p:spPr>
              <a:xfrm>
                <a:off x="1341324" y="4780410"/>
                <a:ext cx="1847100" cy="8451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First Contact</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first hears about the solution</a:t>
                </a:r>
                <a:endParaRPr sz="900" b="0" i="1" u="none">
                  <a:solidFill>
                    <a:srgbClr val="1E1E1E"/>
                  </a:solidFill>
                  <a:latin typeface="Libre Franklin"/>
                  <a:ea typeface="Libre Franklin"/>
                  <a:cs typeface="Libre Franklin"/>
                  <a:sym typeface="Libre Franklin"/>
                </a:endParaRPr>
              </a:p>
            </p:txBody>
          </p:sp>
          <p:sp>
            <p:nvSpPr>
              <p:cNvPr id="234" name="Google Shape;234;p36"/>
              <p:cNvSpPr txBox="1"/>
              <p:nvPr/>
            </p:nvSpPr>
            <p:spPr>
              <a:xfrm>
                <a:off x="3531209" y="4784277"/>
                <a:ext cx="1847100" cy="8451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Knowledge</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learns more about it</a:t>
                </a:r>
                <a:endParaRPr sz="900" b="0" i="1" u="none">
                  <a:solidFill>
                    <a:srgbClr val="1E1E1E"/>
                  </a:solidFill>
                  <a:latin typeface="Libre Franklin"/>
                  <a:ea typeface="Libre Franklin"/>
                  <a:cs typeface="Libre Franklin"/>
                  <a:sym typeface="Libre Franklin"/>
                </a:endParaRPr>
              </a:p>
            </p:txBody>
          </p:sp>
          <p:sp>
            <p:nvSpPr>
              <p:cNvPr id="235" name="Google Shape;235;p36"/>
              <p:cNvSpPr txBox="1"/>
              <p:nvPr/>
            </p:nvSpPr>
            <p:spPr>
              <a:xfrm>
                <a:off x="5787066" y="4874587"/>
                <a:ext cx="1847100" cy="6645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Action</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obtains it</a:t>
                </a:r>
                <a:endParaRPr sz="900" b="0" i="1" u="none">
                  <a:solidFill>
                    <a:srgbClr val="1E1E1E"/>
                  </a:solidFill>
                  <a:latin typeface="Libre Franklin"/>
                  <a:ea typeface="Libre Franklin"/>
                  <a:cs typeface="Libre Franklin"/>
                  <a:sym typeface="Libre Franklin"/>
                </a:endParaRPr>
              </a:p>
            </p:txBody>
          </p:sp>
          <p:sp>
            <p:nvSpPr>
              <p:cNvPr id="236" name="Google Shape;236;p36"/>
              <p:cNvSpPr txBox="1"/>
              <p:nvPr/>
            </p:nvSpPr>
            <p:spPr>
              <a:xfrm>
                <a:off x="7982312" y="4784285"/>
                <a:ext cx="1679100" cy="6645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First Use</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uses  it</a:t>
                </a:r>
                <a:endParaRPr sz="900" b="0" i="1" u="none">
                  <a:solidFill>
                    <a:srgbClr val="1E1E1E"/>
                  </a:solidFill>
                  <a:latin typeface="Libre Franklin"/>
                  <a:ea typeface="Libre Franklin"/>
                  <a:cs typeface="Libre Franklin"/>
                  <a:sym typeface="Libre Franklin"/>
                </a:endParaRPr>
              </a:p>
            </p:txBody>
          </p:sp>
          <p:sp>
            <p:nvSpPr>
              <p:cNvPr id="237" name="Google Shape;237;p36"/>
              <p:cNvSpPr txBox="1"/>
              <p:nvPr/>
            </p:nvSpPr>
            <p:spPr>
              <a:xfrm>
                <a:off x="10009531" y="4784277"/>
                <a:ext cx="1809000" cy="8451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Ongoing Use</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what  your persona remembers about  it</a:t>
                </a:r>
                <a:endParaRPr sz="900" b="0" i="1" u="none">
                  <a:solidFill>
                    <a:srgbClr val="1E1E1E"/>
                  </a:solidFill>
                  <a:latin typeface="Libre Franklin"/>
                  <a:ea typeface="Libre Franklin"/>
                  <a:cs typeface="Libre Franklin"/>
                  <a:sym typeface="Libre Franklin"/>
                </a:endParaRPr>
              </a:p>
            </p:txBody>
          </p:sp>
          <p:sp>
            <p:nvSpPr>
              <p:cNvPr id="238" name="Google Shape;238;p36"/>
              <p:cNvSpPr/>
              <p:nvPr/>
            </p:nvSpPr>
            <p:spPr>
              <a:xfrm>
                <a:off x="1407299" y="5621540"/>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r>
                  <a:rPr lang="en-GB" sz="1200">
                    <a:solidFill>
                      <a:schemeClr val="lt1"/>
                    </a:solidFill>
                    <a:latin typeface="Calibri"/>
                    <a:ea typeface="Calibri"/>
                    <a:cs typeface="Calibri"/>
                    <a:sym typeface="Calibri"/>
                  </a:rPr>
                  <a:t>nbbjk</a:t>
                </a:r>
                <a:endParaRPr sz="1200">
                  <a:solidFill>
                    <a:schemeClr val="lt1"/>
                  </a:solidFill>
                  <a:latin typeface="Calibri"/>
                  <a:ea typeface="Calibri"/>
                  <a:cs typeface="Calibri"/>
                  <a:sym typeface="Calibri"/>
                </a:endParaRPr>
              </a:p>
            </p:txBody>
          </p:sp>
          <p:sp>
            <p:nvSpPr>
              <p:cNvPr id="239" name="Google Shape;239;p36"/>
              <p:cNvSpPr/>
              <p:nvPr/>
            </p:nvSpPr>
            <p:spPr>
              <a:xfrm>
                <a:off x="3572095" y="5621540"/>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0" name="Google Shape;240;p36"/>
              <p:cNvSpPr/>
              <p:nvPr/>
            </p:nvSpPr>
            <p:spPr>
              <a:xfrm>
                <a:off x="5735179" y="5645041"/>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dirty="0">
                  <a:solidFill>
                    <a:schemeClr val="lt1"/>
                  </a:solidFill>
                  <a:latin typeface="Calibri"/>
                  <a:ea typeface="Calibri"/>
                  <a:cs typeface="Calibri"/>
                  <a:sym typeface="Calibri"/>
                </a:endParaRPr>
              </a:p>
            </p:txBody>
          </p:sp>
          <p:sp>
            <p:nvSpPr>
              <p:cNvPr id="241" name="Google Shape;241;p36"/>
              <p:cNvSpPr/>
              <p:nvPr/>
            </p:nvSpPr>
            <p:spPr>
              <a:xfrm>
                <a:off x="7898263" y="5664368"/>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2" name="Google Shape;242;p36"/>
              <p:cNvSpPr/>
              <p:nvPr/>
            </p:nvSpPr>
            <p:spPr>
              <a:xfrm>
                <a:off x="9997595" y="5645041"/>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l" rtl="0">
                  <a:spcBef>
                    <a:spcPts val="0"/>
                  </a:spcBef>
                  <a:spcAft>
                    <a:spcPts val="0"/>
                  </a:spcAft>
                  <a:buNone/>
                </a:pPr>
                <a:r>
                  <a:rPr lang="en-GB" sz="1200">
                    <a:solidFill>
                      <a:schemeClr val="lt1"/>
                    </a:solidFill>
                    <a:latin typeface="Calibri"/>
                    <a:ea typeface="Calibri"/>
                    <a:cs typeface="Calibri"/>
                    <a:sym typeface="Calibri"/>
                  </a:rPr>
                  <a:t>.;.;.;.</a:t>
                </a:r>
                <a:endParaRPr sz="1200">
                  <a:solidFill>
                    <a:schemeClr val="lt1"/>
                  </a:solidFill>
                  <a:latin typeface="Calibri"/>
                  <a:ea typeface="Calibri"/>
                  <a:cs typeface="Calibri"/>
                  <a:sym typeface="Calibri"/>
                </a:endParaRPr>
              </a:p>
            </p:txBody>
          </p:sp>
        </p:grpSp>
        <p:grpSp>
          <p:nvGrpSpPr>
            <p:cNvPr id="243" name="Google Shape;243;p36"/>
            <p:cNvGrpSpPr/>
            <p:nvPr/>
          </p:nvGrpSpPr>
          <p:grpSpPr>
            <a:xfrm>
              <a:off x="39499" y="4184607"/>
              <a:ext cx="13063838" cy="1106344"/>
              <a:chOff x="39499" y="6196287"/>
              <a:chExt cx="13063838" cy="1106344"/>
            </a:xfrm>
          </p:grpSpPr>
          <p:cxnSp>
            <p:nvCxnSpPr>
              <p:cNvPr id="244" name="Google Shape;244;p36"/>
              <p:cNvCxnSpPr/>
              <p:nvPr/>
            </p:nvCxnSpPr>
            <p:spPr>
              <a:xfrm>
                <a:off x="465835" y="7172613"/>
                <a:ext cx="12070495" cy="0"/>
              </a:xfrm>
              <a:prstGeom prst="straightConnector1">
                <a:avLst/>
              </a:prstGeom>
              <a:noFill/>
              <a:ln w="12700" cap="flat" cmpd="sng">
                <a:solidFill>
                  <a:schemeClr val="dk1"/>
                </a:solidFill>
                <a:prstDash val="solid"/>
                <a:miter lim="800000"/>
                <a:headEnd type="none" w="sm" len="sm"/>
                <a:tailEnd type="none" w="sm" len="sm"/>
              </a:ln>
            </p:spPr>
          </p:cxnSp>
          <p:sp>
            <p:nvSpPr>
              <p:cNvPr id="225" name="Google Shape;225;p36"/>
              <p:cNvSpPr/>
              <p:nvPr/>
            </p:nvSpPr>
            <p:spPr>
              <a:xfrm>
                <a:off x="453259" y="7081173"/>
                <a:ext cx="188891" cy="182880"/>
              </a:xfrm>
              <a:prstGeom prst="flowChartConnector">
                <a:avLst/>
              </a:prstGeom>
              <a:solidFill>
                <a:srgbClr val="595959"/>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5" name="Google Shape;245;p36"/>
              <p:cNvSpPr txBox="1"/>
              <p:nvPr/>
            </p:nvSpPr>
            <p:spPr>
              <a:xfrm>
                <a:off x="39499" y="6691207"/>
                <a:ext cx="1233600" cy="328800"/>
              </a:xfrm>
              <a:prstGeom prst="rect">
                <a:avLst/>
              </a:prstGeom>
              <a:noFill/>
              <a:ln>
                <a:noFill/>
              </a:ln>
            </p:spPr>
            <p:txBody>
              <a:bodyPr spcFirstLastPara="1" wrap="square" lIns="59850" tIns="29925" rIns="59850" bIns="29925" anchor="t" anchorCtr="0">
                <a:spAutoFit/>
              </a:bodyPr>
              <a:lstStyle/>
              <a:p>
                <a:pPr marL="0" marR="0" lvl="0" indent="0" algn="l" rtl="0">
                  <a:spcBef>
                    <a:spcPts val="0"/>
                  </a:spcBef>
                  <a:spcAft>
                    <a:spcPts val="0"/>
                  </a:spcAft>
                  <a:buNone/>
                </a:pPr>
                <a:r>
                  <a:rPr lang="en-GB" sz="900" b="1">
                    <a:solidFill>
                      <a:schemeClr val="dk1"/>
                    </a:solidFill>
                    <a:latin typeface="Lucida Sans"/>
                    <a:ea typeface="Lucida Sans"/>
                    <a:cs typeface="Lucida Sans"/>
                    <a:sym typeface="Lucida Sans"/>
                  </a:rPr>
                  <a:t>Beginning</a:t>
                </a:r>
                <a:endParaRPr sz="900" b="1">
                  <a:solidFill>
                    <a:schemeClr val="dk1"/>
                  </a:solidFill>
                  <a:latin typeface="Lucida Sans"/>
                  <a:ea typeface="Lucida Sans"/>
                  <a:cs typeface="Lucida Sans"/>
                  <a:sym typeface="Lucida Sans"/>
                </a:endParaRPr>
              </a:p>
            </p:txBody>
          </p:sp>
          <p:sp>
            <p:nvSpPr>
              <p:cNvPr id="246" name="Google Shape;246;p36"/>
              <p:cNvSpPr/>
              <p:nvPr/>
            </p:nvSpPr>
            <p:spPr>
              <a:xfrm>
                <a:off x="1962791" y="7099461"/>
                <a:ext cx="188891" cy="182880"/>
              </a:xfrm>
              <a:prstGeom prst="flowChartConnector">
                <a:avLst/>
              </a:prstGeom>
              <a:solidFill>
                <a:srgbClr val="595959"/>
              </a:solidFill>
              <a:ln w="9525" cap="flat" cmpd="sng">
                <a:solidFill>
                  <a:srgbClr val="808080"/>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sp>
            <p:nvSpPr>
              <p:cNvPr id="247" name="Google Shape;247;p36"/>
              <p:cNvSpPr/>
              <p:nvPr/>
            </p:nvSpPr>
            <p:spPr>
              <a:xfrm>
                <a:off x="4181059" y="7119751"/>
                <a:ext cx="188891" cy="182880"/>
              </a:xfrm>
              <a:prstGeom prst="flowChartConnector">
                <a:avLst/>
              </a:prstGeom>
              <a:solidFill>
                <a:srgbClr val="808080"/>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8" name="Google Shape;248;p36"/>
              <p:cNvSpPr/>
              <p:nvPr/>
            </p:nvSpPr>
            <p:spPr>
              <a:xfrm>
                <a:off x="6445500" y="7105254"/>
                <a:ext cx="188891" cy="176642"/>
              </a:xfrm>
              <a:prstGeom prst="flowChartConnector">
                <a:avLst/>
              </a:prstGeom>
              <a:solidFill>
                <a:srgbClr val="9D9D9D"/>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9" name="Google Shape;249;p36"/>
              <p:cNvSpPr/>
              <p:nvPr/>
            </p:nvSpPr>
            <p:spPr>
              <a:xfrm>
                <a:off x="10881396" y="7091998"/>
                <a:ext cx="188891" cy="182880"/>
              </a:xfrm>
              <a:prstGeom prst="flowChartConnector">
                <a:avLst/>
              </a:prstGeom>
              <a:solidFill>
                <a:srgbClr val="D8D8D8"/>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26" name="Google Shape;226;p36"/>
              <p:cNvSpPr/>
              <p:nvPr/>
            </p:nvSpPr>
            <p:spPr>
              <a:xfrm>
                <a:off x="12395235" y="7096555"/>
                <a:ext cx="188891" cy="182880"/>
              </a:xfrm>
              <a:prstGeom prst="flowChartConnector">
                <a:avLst/>
              </a:prstGeom>
              <a:solidFill>
                <a:srgbClr val="F2F2F2"/>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50" name="Google Shape;250;p36"/>
              <p:cNvSpPr txBox="1"/>
              <p:nvPr/>
            </p:nvSpPr>
            <p:spPr>
              <a:xfrm>
                <a:off x="11869737" y="6681957"/>
                <a:ext cx="1233600" cy="328800"/>
              </a:xfrm>
              <a:prstGeom prst="rect">
                <a:avLst/>
              </a:prstGeom>
              <a:noFill/>
              <a:ln>
                <a:noFill/>
              </a:ln>
            </p:spPr>
            <p:txBody>
              <a:bodyPr spcFirstLastPara="1" wrap="square" lIns="59850" tIns="29925" rIns="59850" bIns="29925" anchor="t" anchorCtr="0">
                <a:spAutoFit/>
              </a:bodyPr>
              <a:lstStyle/>
              <a:p>
                <a:pPr marL="0" marR="0" lvl="0" indent="0" algn="ctr" rtl="0">
                  <a:spcBef>
                    <a:spcPts val="0"/>
                  </a:spcBef>
                  <a:spcAft>
                    <a:spcPts val="0"/>
                  </a:spcAft>
                  <a:buNone/>
                </a:pPr>
                <a:r>
                  <a:rPr lang="en-GB" sz="900" b="1">
                    <a:solidFill>
                      <a:schemeClr val="dk1"/>
                    </a:solidFill>
                    <a:latin typeface="Lucida Sans"/>
                    <a:ea typeface="Lucida Sans"/>
                    <a:cs typeface="Lucida Sans"/>
                    <a:sym typeface="Lucida Sans"/>
                  </a:rPr>
                  <a:t>End</a:t>
                </a:r>
                <a:endParaRPr sz="900" b="1">
                  <a:solidFill>
                    <a:schemeClr val="dk1"/>
                  </a:solidFill>
                  <a:latin typeface="Lucida Sans"/>
                  <a:ea typeface="Lucida Sans"/>
                  <a:cs typeface="Lucida Sans"/>
                  <a:sym typeface="Lucida Sans"/>
                </a:endParaRPr>
              </a:p>
            </p:txBody>
          </p:sp>
          <p:cxnSp>
            <p:nvCxnSpPr>
              <p:cNvPr id="251" name="Google Shape;251;p36"/>
              <p:cNvCxnSpPr/>
              <p:nvPr/>
            </p:nvCxnSpPr>
            <p:spPr>
              <a:xfrm>
                <a:off x="4280363" y="6196287"/>
                <a:ext cx="0" cy="948900"/>
              </a:xfrm>
              <a:prstGeom prst="straightConnector1">
                <a:avLst/>
              </a:prstGeom>
              <a:noFill/>
              <a:ln w="9525" cap="flat" cmpd="sng">
                <a:solidFill>
                  <a:schemeClr val="dk1"/>
                </a:solidFill>
                <a:prstDash val="dash"/>
                <a:round/>
                <a:headEnd type="none" w="sm" len="sm"/>
                <a:tailEnd type="none" w="sm" len="sm"/>
              </a:ln>
            </p:spPr>
          </p:cxnSp>
          <p:cxnSp>
            <p:nvCxnSpPr>
              <p:cNvPr id="252" name="Google Shape;252;p36"/>
              <p:cNvCxnSpPr/>
              <p:nvPr/>
            </p:nvCxnSpPr>
            <p:spPr>
              <a:xfrm>
                <a:off x="6536940" y="6232226"/>
                <a:ext cx="2119" cy="894030"/>
              </a:xfrm>
              <a:prstGeom prst="straightConnector1">
                <a:avLst/>
              </a:prstGeom>
              <a:noFill/>
              <a:ln w="9525" cap="flat" cmpd="sng">
                <a:solidFill>
                  <a:schemeClr val="dk1"/>
                </a:solidFill>
                <a:prstDash val="dash"/>
                <a:round/>
                <a:headEnd type="none" w="sm" len="sm"/>
                <a:tailEnd type="none" w="sm" len="sm"/>
              </a:ln>
            </p:spPr>
          </p:cxnSp>
          <p:cxnSp>
            <p:nvCxnSpPr>
              <p:cNvPr id="253" name="Google Shape;253;p36"/>
              <p:cNvCxnSpPr/>
              <p:nvPr/>
            </p:nvCxnSpPr>
            <p:spPr>
              <a:xfrm>
                <a:off x="8793228" y="6251151"/>
                <a:ext cx="2119" cy="894030"/>
              </a:xfrm>
              <a:prstGeom prst="straightConnector1">
                <a:avLst/>
              </a:prstGeom>
              <a:noFill/>
              <a:ln w="9525" cap="flat" cmpd="sng">
                <a:solidFill>
                  <a:schemeClr val="dk1"/>
                </a:solidFill>
                <a:prstDash val="dash"/>
                <a:round/>
                <a:headEnd type="none" w="sm" len="sm"/>
                <a:tailEnd type="none" w="sm" len="sm"/>
              </a:ln>
            </p:spPr>
          </p:cxnSp>
          <p:sp>
            <p:nvSpPr>
              <p:cNvPr id="254" name="Google Shape;254;p36"/>
              <p:cNvSpPr/>
              <p:nvPr/>
            </p:nvSpPr>
            <p:spPr>
              <a:xfrm>
                <a:off x="8700902" y="7105699"/>
                <a:ext cx="188891" cy="182880"/>
              </a:xfrm>
              <a:prstGeom prst="flowChartConnector">
                <a:avLst/>
              </a:prstGeom>
              <a:solidFill>
                <a:srgbClr val="A5A5A5"/>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cxnSp>
            <p:nvCxnSpPr>
              <p:cNvPr id="255" name="Google Shape;255;p36"/>
              <p:cNvCxnSpPr/>
              <p:nvPr/>
            </p:nvCxnSpPr>
            <p:spPr>
              <a:xfrm>
                <a:off x="10975596" y="6220368"/>
                <a:ext cx="2119" cy="894030"/>
              </a:xfrm>
              <a:prstGeom prst="straightConnector1">
                <a:avLst/>
              </a:prstGeom>
              <a:noFill/>
              <a:ln w="9525" cap="flat" cmpd="sng">
                <a:solidFill>
                  <a:schemeClr val="dk1"/>
                </a:solidFill>
                <a:prstDash val="dash"/>
                <a:round/>
                <a:headEnd type="none" w="sm" len="sm"/>
                <a:tailEnd type="none" w="sm" len="sm"/>
              </a:ln>
            </p:spPr>
          </p:cxnSp>
          <p:cxnSp>
            <p:nvCxnSpPr>
              <p:cNvPr id="256" name="Google Shape;256;p36"/>
              <p:cNvCxnSpPr/>
              <p:nvPr/>
            </p:nvCxnSpPr>
            <p:spPr>
              <a:xfrm>
                <a:off x="2056176" y="6202525"/>
                <a:ext cx="2119" cy="894030"/>
              </a:xfrm>
              <a:prstGeom prst="straightConnector1">
                <a:avLst/>
              </a:prstGeom>
              <a:noFill/>
              <a:ln w="9525" cap="flat" cmpd="sng">
                <a:solidFill>
                  <a:schemeClr val="dk1"/>
                </a:solidFill>
                <a:prstDash val="dash"/>
                <a:round/>
                <a:headEnd type="none" w="sm" len="sm"/>
                <a:tailEnd type="none" w="sm" len="sm"/>
              </a:ln>
            </p:spPr>
          </p:cxnSp>
        </p:grpSp>
      </p:grpSp>
      <p:sp>
        <p:nvSpPr>
          <p:cNvPr id="257" name="Google Shape;257;p36"/>
          <p:cNvSpPr txBox="1"/>
          <p:nvPr/>
        </p:nvSpPr>
        <p:spPr>
          <a:xfrm>
            <a:off x="196751" y="3887649"/>
            <a:ext cx="7510800" cy="1122600"/>
          </a:xfrm>
          <a:prstGeom prst="rect">
            <a:avLst/>
          </a:prstGeom>
          <a:solidFill>
            <a:srgbClr val="F2F2F2"/>
          </a:solidFill>
          <a:ln>
            <a:noFill/>
          </a:ln>
        </p:spPr>
        <p:txBody>
          <a:bodyPr spcFirstLastPara="1" wrap="square" lIns="59850" tIns="29925" rIns="59850" bIns="29925" anchor="t" anchorCtr="0">
            <a:spAutoFit/>
          </a:bodyPr>
          <a:lstStyle/>
          <a:p>
            <a:pPr marL="0" marR="0" lvl="0" indent="0" algn="l" rtl="0">
              <a:spcBef>
                <a:spcPts val="0"/>
              </a:spcBef>
              <a:spcAft>
                <a:spcPts val="0"/>
              </a:spcAft>
              <a:buNone/>
            </a:pPr>
            <a:r>
              <a:rPr lang="en-GB" sz="1000" b="1">
                <a:solidFill>
                  <a:schemeClr val="dk1"/>
                </a:solidFill>
                <a:latin typeface="Libre Franklin"/>
                <a:ea typeface="Libre Franklin"/>
                <a:cs typeface="Libre Franklin"/>
                <a:sym typeface="Libre Franklin"/>
              </a:rPr>
              <a:t>Briefly explain what your group may create for the Prototype and how it helps to convey your solution:</a:t>
            </a:r>
            <a:endParaRPr sz="900"/>
          </a:p>
          <a:p>
            <a:pPr marL="0" marR="0" lvl="0" indent="0" algn="l" rtl="0">
              <a:spcBef>
                <a:spcPts val="0"/>
              </a:spcBef>
              <a:spcAft>
                <a:spcPts val="0"/>
              </a:spcAft>
              <a:buNone/>
            </a:pPr>
            <a:endParaRPr sz="700">
              <a:solidFill>
                <a:schemeClr val="dk1"/>
              </a:solidFill>
              <a:latin typeface="Calibri"/>
              <a:ea typeface="Calibri"/>
              <a:cs typeface="Calibri"/>
              <a:sym typeface="Calibri"/>
            </a:endParaRPr>
          </a:p>
          <a:p>
            <a:pPr marL="0" marR="0" lvl="0" indent="0" algn="l" rtl="0">
              <a:spcBef>
                <a:spcPts val="0"/>
              </a:spcBef>
              <a:spcAft>
                <a:spcPts val="0"/>
              </a:spcAft>
              <a:buNone/>
            </a:pPr>
            <a:r>
              <a:rPr lang="en-GB" sz="900">
                <a:solidFill>
                  <a:schemeClr val="dk1"/>
                </a:solidFill>
                <a:latin typeface="Calibri"/>
                <a:ea typeface="Calibri"/>
                <a:cs typeface="Calibri"/>
                <a:sym typeface="Calibri"/>
              </a:rPr>
              <a:t>A website that allow LGBTQs’ and non-supporter to express themselves and share their perspectives. Through the form of forums, video and podcast to form conversations that educate the user on the topic of LGBTQ</a:t>
            </a:r>
            <a:endParaRPr sz="7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0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58" name="Google Shape;258;p36"/>
          <p:cNvGrpSpPr/>
          <p:nvPr/>
        </p:nvGrpSpPr>
        <p:grpSpPr>
          <a:xfrm>
            <a:off x="287789" y="348589"/>
            <a:ext cx="1168398" cy="354009"/>
            <a:chOff x="688090" y="707434"/>
            <a:chExt cx="1405551" cy="436392"/>
          </a:xfrm>
        </p:grpSpPr>
        <p:sp>
          <p:nvSpPr>
            <p:cNvPr id="259" name="Google Shape;259;p36"/>
            <p:cNvSpPr txBox="1"/>
            <p:nvPr/>
          </p:nvSpPr>
          <p:spPr>
            <a:xfrm>
              <a:off x="688090" y="707434"/>
              <a:ext cx="1405551" cy="203251"/>
            </a:xfrm>
            <a:prstGeom prst="rect">
              <a:avLst/>
            </a:prstGeom>
            <a:noFill/>
            <a:ln>
              <a:noFill/>
            </a:ln>
          </p:spPr>
          <p:txBody>
            <a:bodyPr spcFirstLastPara="1" wrap="square" lIns="59850" tIns="29925" rIns="59850" bIns="29925" anchor="t" anchorCtr="0">
              <a:spAutoFit/>
            </a:bodyPr>
            <a:lstStyle/>
            <a:p>
              <a:pPr marL="0" marR="0" lvl="0" indent="0" algn="just" rtl="0">
                <a:spcBef>
                  <a:spcPts val="0"/>
                </a:spcBef>
                <a:spcAft>
                  <a:spcPts val="0"/>
                </a:spcAft>
                <a:buNone/>
              </a:pPr>
              <a:r>
                <a:rPr lang="en-GB" sz="900" b="1">
                  <a:solidFill>
                    <a:schemeClr val="dk1"/>
                  </a:solidFill>
                  <a:latin typeface="Libre Franklin"/>
                  <a:ea typeface="Libre Franklin"/>
                  <a:cs typeface="Libre Franklin"/>
                  <a:sym typeface="Libre Franklin"/>
                </a:rPr>
                <a:t>User Journey Map</a:t>
              </a:r>
              <a:endParaRPr sz="900" b="1">
                <a:solidFill>
                  <a:schemeClr val="dk1"/>
                </a:solidFill>
                <a:latin typeface="Libre Franklin"/>
                <a:ea typeface="Libre Franklin"/>
                <a:cs typeface="Libre Franklin"/>
                <a:sym typeface="Libre Franklin"/>
              </a:endParaRPr>
            </a:p>
          </p:txBody>
        </p:sp>
        <p:sp>
          <p:nvSpPr>
            <p:cNvPr id="260" name="Google Shape;260;p36"/>
            <p:cNvSpPr txBox="1"/>
            <p:nvPr/>
          </p:nvSpPr>
          <p:spPr>
            <a:xfrm>
              <a:off x="741483" y="965473"/>
              <a:ext cx="1298766" cy="178353"/>
            </a:xfrm>
            <a:prstGeom prst="rect">
              <a:avLst/>
            </a:prstGeom>
            <a:solidFill>
              <a:srgbClr val="6C6C6C"/>
            </a:solidFill>
            <a:ln>
              <a:noFill/>
            </a:ln>
          </p:spPr>
          <p:txBody>
            <a:bodyPr spcFirstLastPara="1" wrap="square" lIns="59850" tIns="29925" rIns="59850" bIns="29925" anchor="t" anchorCtr="0">
              <a:spAutoFit/>
            </a:bodyPr>
            <a:lstStyle/>
            <a:p>
              <a:pPr marL="0" marR="0" lvl="0" indent="0" algn="just" rtl="0">
                <a:spcBef>
                  <a:spcPts val="0"/>
                </a:spcBef>
                <a:spcAft>
                  <a:spcPts val="0"/>
                </a:spcAft>
                <a:buNone/>
              </a:pPr>
              <a:r>
                <a:rPr lang="en-GB" sz="800" b="1">
                  <a:solidFill>
                    <a:schemeClr val="lt1"/>
                  </a:solidFill>
                  <a:latin typeface="Libre Franklin"/>
                  <a:ea typeface="Libre Franklin"/>
                  <a:cs typeface="Libre Franklin"/>
                  <a:sym typeface="Libre Franklin"/>
                </a:rPr>
                <a:t>TEMPLATE</a:t>
              </a:r>
              <a:endParaRPr sz="800" b="1">
                <a:solidFill>
                  <a:schemeClr val="lt1"/>
                </a:solidFill>
                <a:latin typeface="Libre Franklin"/>
                <a:ea typeface="Libre Franklin"/>
                <a:cs typeface="Libre Franklin"/>
                <a:sym typeface="Libre Franklin"/>
              </a:endParaRPr>
            </a:p>
          </p:txBody>
        </p:sp>
      </p:grpSp>
      <p:pic>
        <p:nvPicPr>
          <p:cNvPr id="261" name="Google Shape;261;p36"/>
          <p:cNvPicPr preferRelativeResize="0"/>
          <p:nvPr/>
        </p:nvPicPr>
        <p:blipFill rotWithShape="1">
          <a:blip r:embed="rId3">
            <a:alphaModFix/>
          </a:blip>
          <a:srcRect/>
          <a:stretch/>
        </p:blipFill>
        <p:spPr>
          <a:xfrm>
            <a:off x="123689" y="67117"/>
            <a:ext cx="994943" cy="316572"/>
          </a:xfrm>
          <a:prstGeom prst="rect">
            <a:avLst/>
          </a:prstGeom>
          <a:noFill/>
          <a:ln>
            <a:noFill/>
          </a:ln>
        </p:spPr>
      </p:pic>
      <p:sp>
        <p:nvSpPr>
          <p:cNvPr id="262" name="Google Shape;262;p36"/>
          <p:cNvSpPr txBox="1">
            <a:spLocks noGrp="1"/>
          </p:cNvSpPr>
          <p:nvPr>
            <p:ph type="dt" idx="10"/>
          </p:nvPr>
        </p:nvSpPr>
        <p:spPr>
          <a:xfrm>
            <a:off x="72332" y="4848092"/>
            <a:ext cx="1959429" cy="195603"/>
          </a:xfrm>
          <a:prstGeom prst="rect">
            <a:avLst/>
          </a:prstGeom>
          <a:noFill/>
          <a:ln>
            <a:noFill/>
          </a:ln>
        </p:spPr>
        <p:txBody>
          <a:bodyPr spcFirstLastPara="1" wrap="square" lIns="59850" tIns="29925" rIns="59850" bIns="29925" anchor="b" anchorCtr="0">
            <a:noAutofit/>
          </a:bodyPr>
          <a:lstStyle/>
          <a:p>
            <a:pPr marL="0" marR="0" lvl="0" indent="0" algn="l" rtl="0">
              <a:lnSpc>
                <a:spcPct val="100000"/>
              </a:lnSpc>
              <a:spcBef>
                <a:spcPts val="0"/>
              </a:spcBef>
              <a:spcAft>
                <a:spcPts val="0"/>
              </a:spcAft>
              <a:buClr>
                <a:srgbClr val="7F7F7F"/>
              </a:buClr>
              <a:buSzPts val="800"/>
              <a:buFont typeface="Libre Franklin"/>
              <a:buNone/>
            </a:pPr>
            <a:r>
              <a:rPr lang="en-GB" sz="800" b="0" i="0" u="none" strike="noStrike" cap="none">
                <a:solidFill>
                  <a:srgbClr val="7F7F7F"/>
                </a:solidFill>
                <a:latin typeface="Libre Franklin"/>
                <a:ea typeface="Libre Franklin"/>
                <a:cs typeface="Libre Franklin"/>
                <a:sym typeface="Libre Franklin"/>
              </a:rPr>
              <a:t>SIP  CC1S10 </a:t>
            </a:r>
            <a:endParaRPr sz="800" b="0" i="0" u="none" strike="noStrike" cap="none">
              <a:solidFill>
                <a:srgbClr val="7F7F7F"/>
              </a:solidFill>
              <a:latin typeface="Libre Franklin"/>
              <a:ea typeface="Libre Franklin"/>
              <a:cs typeface="Libre Franklin"/>
              <a:sym typeface="Libre Franklin"/>
            </a:endParaRPr>
          </a:p>
        </p:txBody>
      </p:sp>
      <p:sp>
        <p:nvSpPr>
          <p:cNvPr id="263" name="Google Shape;263;p36"/>
          <p:cNvSpPr txBox="1">
            <a:spLocks noGrp="1"/>
          </p:cNvSpPr>
          <p:nvPr>
            <p:ph type="ftr" idx="11"/>
          </p:nvPr>
        </p:nvSpPr>
        <p:spPr>
          <a:xfrm>
            <a:off x="2884714" y="4875977"/>
            <a:ext cx="2939143" cy="195603"/>
          </a:xfrm>
          <a:prstGeom prst="rect">
            <a:avLst/>
          </a:prstGeom>
          <a:noFill/>
          <a:ln>
            <a:noFill/>
          </a:ln>
        </p:spPr>
        <p:txBody>
          <a:bodyPr spcFirstLastPara="1" wrap="square" lIns="59850" tIns="29925" rIns="59850" bIns="29925" anchor="b" anchorCtr="0">
            <a:noAutofit/>
          </a:bodyPr>
          <a:lstStyle/>
          <a:p>
            <a:pPr marL="0" marR="0" lvl="0" indent="0" algn="ctr" rtl="0">
              <a:lnSpc>
                <a:spcPct val="100000"/>
              </a:lnSpc>
              <a:spcBef>
                <a:spcPts val="0"/>
              </a:spcBef>
              <a:spcAft>
                <a:spcPts val="0"/>
              </a:spcAft>
              <a:buClr>
                <a:srgbClr val="7F7F7F"/>
              </a:buClr>
              <a:buSzPts val="800"/>
              <a:buFont typeface="Libre Franklin"/>
              <a:buNone/>
            </a:pPr>
            <a:r>
              <a:rPr lang="en-GB" sz="800" b="0" i="0" u="none" strike="noStrike" cap="none">
                <a:solidFill>
                  <a:srgbClr val="7F7F7F"/>
                </a:solidFill>
                <a:latin typeface="Libre Franklin"/>
                <a:ea typeface="Libre Franklin"/>
                <a:cs typeface="Libre Franklin"/>
                <a:sym typeface="Libre Franklin"/>
              </a:rPr>
              <a:t>official (open), non-sensitive</a:t>
            </a:r>
            <a:endParaRPr sz="800" b="0" i="0" u="none" strike="noStrike" cap="none">
              <a:solidFill>
                <a:srgbClr val="7F7F7F"/>
              </a:solidFill>
              <a:latin typeface="Libre Franklin"/>
              <a:ea typeface="Libre Franklin"/>
              <a:cs typeface="Libre Franklin"/>
              <a:sym typeface="Libre Franklin"/>
            </a:endParaRPr>
          </a:p>
        </p:txBody>
      </p:sp>
      <p:sp>
        <p:nvSpPr>
          <p:cNvPr id="264" name="Google Shape;264;p36"/>
          <p:cNvSpPr txBox="1">
            <a:spLocks noGrp="1"/>
          </p:cNvSpPr>
          <p:nvPr>
            <p:ph type="sldNum" idx="12"/>
          </p:nvPr>
        </p:nvSpPr>
        <p:spPr>
          <a:xfrm>
            <a:off x="6464838" y="4907044"/>
            <a:ext cx="1959429" cy="195603"/>
          </a:xfrm>
          <a:prstGeom prst="rect">
            <a:avLst/>
          </a:prstGeom>
          <a:noFill/>
          <a:ln>
            <a:noFill/>
          </a:ln>
        </p:spPr>
        <p:txBody>
          <a:bodyPr spcFirstLastPara="1" wrap="square" lIns="59850" tIns="29925" rIns="59850" bIns="29925" anchor="b" anchorCtr="0">
            <a:noAutofit/>
          </a:bodyPr>
          <a:lstStyle/>
          <a:p>
            <a:pPr marL="0" marR="0" lvl="0" indent="0" algn="r" rtl="0">
              <a:lnSpc>
                <a:spcPct val="100000"/>
              </a:lnSpc>
              <a:spcBef>
                <a:spcPts val="0"/>
              </a:spcBef>
              <a:spcAft>
                <a:spcPts val="0"/>
              </a:spcAft>
              <a:buClr>
                <a:srgbClr val="7F7F7F"/>
              </a:buClr>
              <a:buSzPts val="800"/>
              <a:buFont typeface="Libre Franklin"/>
              <a:buNone/>
            </a:pPr>
            <a:fld id="{00000000-1234-1234-1234-123412341234}" type="slidenum">
              <a:rPr lang="en-GB" sz="800" b="0" i="0" u="none" strike="noStrike" cap="none">
                <a:solidFill>
                  <a:srgbClr val="7F7F7F"/>
                </a:solidFill>
                <a:latin typeface="Libre Franklin"/>
                <a:ea typeface="Libre Franklin"/>
                <a:cs typeface="Libre Franklin"/>
                <a:sym typeface="Libre Franklin"/>
              </a:rPr>
              <a:t>2</a:t>
            </a:fld>
            <a:endParaRPr sz="800" b="0" i="0" u="none" strike="noStrike" cap="none">
              <a:solidFill>
                <a:srgbClr val="7F7F7F"/>
              </a:solidFill>
              <a:latin typeface="Libre Franklin"/>
              <a:ea typeface="Libre Franklin"/>
              <a:cs typeface="Libre Franklin"/>
              <a:sym typeface="Libre Franklin"/>
            </a:endParaRPr>
          </a:p>
        </p:txBody>
      </p:sp>
      <p:sp>
        <p:nvSpPr>
          <p:cNvPr id="265" name="Google Shape;265;p36"/>
          <p:cNvSpPr txBox="1"/>
          <p:nvPr/>
        </p:nvSpPr>
        <p:spPr>
          <a:xfrm>
            <a:off x="924400" y="1597750"/>
            <a:ext cx="12891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a:latin typeface="Libre Franklin"/>
                <a:ea typeface="Libre Franklin"/>
                <a:cs typeface="Libre Franklin"/>
                <a:sym typeface="Libre Franklin"/>
              </a:rPr>
              <a:t>Uptight Uther realises that he needs to acquaint with more LGBTQ+ people to understand them better and decides to search online for places where he is able to open up how he feels about the community.  He then chances upon our website.</a:t>
            </a:r>
            <a:endParaRPr sz="700">
              <a:latin typeface="Libre Franklin"/>
              <a:ea typeface="Libre Franklin"/>
              <a:cs typeface="Libre Franklin"/>
              <a:sym typeface="Libre Franklin"/>
            </a:endParaRPr>
          </a:p>
        </p:txBody>
      </p:sp>
      <p:sp>
        <p:nvSpPr>
          <p:cNvPr id="266" name="Google Shape;266;p36"/>
          <p:cNvSpPr txBox="1"/>
          <p:nvPr/>
        </p:nvSpPr>
        <p:spPr>
          <a:xfrm>
            <a:off x="2561175" y="1759300"/>
            <a:ext cx="1168500" cy="93868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dirty="0">
                <a:latin typeface="Libre Franklin"/>
                <a:ea typeface="Libre Franklin"/>
                <a:cs typeface="Libre Franklin"/>
                <a:sym typeface="Libre Franklin"/>
              </a:rPr>
              <a:t>He is intrigued by the website (name, description </a:t>
            </a:r>
            <a:r>
              <a:rPr lang="en-GB" sz="700" dirty="0" err="1">
                <a:latin typeface="Libre Franklin"/>
                <a:ea typeface="Libre Franklin"/>
                <a:cs typeface="Libre Franklin"/>
                <a:sym typeface="Libre Franklin"/>
              </a:rPr>
              <a:t>wtv</a:t>
            </a:r>
            <a:r>
              <a:rPr lang="en-GB" sz="700" dirty="0">
                <a:latin typeface="Libre Franklin"/>
                <a:ea typeface="Libre Franklin"/>
                <a:cs typeface="Libre Franklin"/>
                <a:sym typeface="Libre Franklin"/>
              </a:rPr>
              <a:t>) clicks it and sees 3 sections - Podcast, Forum and news upon entering the website.</a:t>
            </a:r>
            <a:endParaRPr sz="700" dirty="0">
              <a:latin typeface="Libre Franklin"/>
              <a:ea typeface="Libre Franklin"/>
              <a:cs typeface="Libre Franklin"/>
              <a:sym typeface="Libre Franklin"/>
            </a:endParaRPr>
          </a:p>
        </p:txBody>
      </p:sp>
      <p:sp>
        <p:nvSpPr>
          <p:cNvPr id="267" name="Google Shape;267;p36"/>
          <p:cNvSpPr txBox="1"/>
          <p:nvPr/>
        </p:nvSpPr>
        <p:spPr>
          <a:xfrm>
            <a:off x="4020696" y="1705159"/>
            <a:ext cx="1230600" cy="12618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dirty="0">
                <a:latin typeface="Libre Franklin"/>
                <a:ea typeface="Libre Franklin"/>
                <a:cs typeface="Libre Franklin"/>
                <a:sym typeface="Libre Franklin"/>
              </a:rPr>
              <a:t>Uptight Uther clicks on the forum section first and enters the forum page. He then saw a </a:t>
            </a:r>
            <a:r>
              <a:rPr lang="en-US" sz="700" b="0" i="0" u="none" strike="noStrike" dirty="0">
                <a:solidFill>
                  <a:srgbClr val="000000"/>
                </a:solidFill>
                <a:effectLst/>
                <a:latin typeface="Libre Franklin" pitchFamily="2" charset="0"/>
              </a:rPr>
              <a:t>discussion thread and found a  topic interesting, so he decided to add his opinion in the form of a post</a:t>
            </a:r>
            <a:endParaRPr sz="700" dirty="0">
              <a:latin typeface="Libre Franklin"/>
              <a:ea typeface="Libre Franklin"/>
              <a:cs typeface="Libre Franklin"/>
              <a:sym typeface="Libre Franklin"/>
            </a:endParaRPr>
          </a:p>
        </p:txBody>
      </p:sp>
      <p:sp>
        <p:nvSpPr>
          <p:cNvPr id="268" name="Google Shape;268;p36"/>
          <p:cNvSpPr txBox="1"/>
          <p:nvPr/>
        </p:nvSpPr>
        <p:spPr>
          <a:xfrm>
            <a:off x="5624575" y="1543900"/>
            <a:ext cx="1230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dirty="0">
                <a:latin typeface="Libre Franklin"/>
                <a:ea typeface="Libre Franklin"/>
                <a:cs typeface="Libre Franklin"/>
                <a:sym typeface="Libre Franklin"/>
              </a:rPr>
              <a:t>Uptight Uther realised that he finds it easier to have a conversion with </a:t>
            </a:r>
            <a:r>
              <a:rPr lang="en-GB" sz="700" dirty="0" err="1">
                <a:latin typeface="Libre Franklin"/>
                <a:ea typeface="Libre Franklin"/>
                <a:cs typeface="Libre Franklin"/>
                <a:sym typeface="Libre Franklin"/>
              </a:rPr>
              <a:t>lgbtq</a:t>
            </a:r>
            <a:r>
              <a:rPr lang="en-GB" sz="700" dirty="0">
                <a:latin typeface="Libre Franklin"/>
                <a:ea typeface="Libre Franklin"/>
                <a:cs typeface="Libre Franklin"/>
                <a:sym typeface="Libre Franklin"/>
              </a:rPr>
              <a:t> people online which allows him to create a new perspective of the </a:t>
            </a:r>
            <a:r>
              <a:rPr lang="en-GB" sz="700" dirty="0" err="1">
                <a:latin typeface="Libre Franklin"/>
                <a:ea typeface="Libre Franklin"/>
                <a:cs typeface="Libre Franklin"/>
                <a:sym typeface="Libre Franklin"/>
              </a:rPr>
              <a:t>lgbtq</a:t>
            </a:r>
            <a:r>
              <a:rPr lang="en-GB" sz="700" dirty="0">
                <a:latin typeface="Libre Franklin"/>
                <a:ea typeface="Libre Franklin"/>
                <a:cs typeface="Libre Franklin"/>
                <a:sym typeface="Libre Franklin"/>
              </a:rPr>
              <a:t> community as compared to before . He finds out how narrow minded he was about the community </a:t>
            </a:r>
            <a:endParaRPr sz="700" dirty="0">
              <a:latin typeface="Libre Franklin"/>
              <a:ea typeface="Libre Franklin"/>
              <a:cs typeface="Libre Franklin"/>
              <a:sym typeface="Libre Franklin"/>
            </a:endParaRPr>
          </a:p>
          <a:p>
            <a:pPr marL="0" lvl="0" indent="0" algn="ctr" rtl="0">
              <a:spcBef>
                <a:spcPts val="0"/>
              </a:spcBef>
              <a:spcAft>
                <a:spcPts val="0"/>
              </a:spcAft>
              <a:buNone/>
            </a:pPr>
            <a:endParaRPr sz="700" dirty="0">
              <a:latin typeface="Libre Franklin"/>
              <a:ea typeface="Libre Franklin"/>
              <a:cs typeface="Libre Franklin"/>
              <a:sym typeface="Libre Franklin"/>
            </a:endParaRPr>
          </a:p>
        </p:txBody>
      </p:sp>
      <p:sp>
        <p:nvSpPr>
          <p:cNvPr id="269" name="Google Shape;269;p36"/>
          <p:cNvSpPr txBox="1"/>
          <p:nvPr/>
        </p:nvSpPr>
        <p:spPr>
          <a:xfrm>
            <a:off x="7171800" y="1617325"/>
            <a:ext cx="1168500" cy="11541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dirty="0">
                <a:latin typeface="Libre Franklin"/>
                <a:ea typeface="Libre Franklin"/>
                <a:cs typeface="Libre Franklin"/>
                <a:sym typeface="Libre Franklin"/>
              </a:rPr>
              <a:t>Uptight Uther then switches to the podcast page and sees interesting videos about the community. He decides that he will return to watch a podcast later when he is eating dinner later.</a:t>
            </a:r>
            <a:endParaRPr sz="700" dirty="0">
              <a:latin typeface="Libre Franklin"/>
              <a:ea typeface="Libre Franklin"/>
              <a:cs typeface="Libre Franklin"/>
              <a:sym typeface="Libre Frankl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cxnSp>
        <p:nvCxnSpPr>
          <p:cNvPr id="224" name="Google Shape;224;p36"/>
          <p:cNvCxnSpPr>
            <a:stCxn id="225" idx="2"/>
            <a:endCxn id="226" idx="2"/>
          </p:cNvCxnSpPr>
          <p:nvPr/>
        </p:nvCxnSpPr>
        <p:spPr>
          <a:xfrm>
            <a:off x="433601" y="3378496"/>
            <a:ext cx="8328300" cy="9300"/>
          </a:xfrm>
          <a:prstGeom prst="straightConnector1">
            <a:avLst/>
          </a:prstGeom>
          <a:noFill/>
          <a:ln w="9525" cap="flat" cmpd="sng">
            <a:solidFill>
              <a:schemeClr val="dk1"/>
            </a:solidFill>
            <a:prstDash val="solid"/>
            <a:miter lim="800000"/>
            <a:headEnd type="none" w="sm" len="sm"/>
            <a:tailEnd type="none" w="sm" len="sm"/>
          </a:ln>
        </p:spPr>
      </p:cxnSp>
      <p:sp>
        <p:nvSpPr>
          <p:cNvPr id="227" name="Google Shape;227;p36"/>
          <p:cNvSpPr txBox="1"/>
          <p:nvPr/>
        </p:nvSpPr>
        <p:spPr>
          <a:xfrm>
            <a:off x="256961" y="427720"/>
            <a:ext cx="6927608" cy="181368"/>
          </a:xfrm>
          <a:prstGeom prst="rect">
            <a:avLst/>
          </a:prstGeom>
          <a:solidFill>
            <a:schemeClr val="lt1"/>
          </a:solidFill>
          <a:ln>
            <a:noFill/>
          </a:ln>
        </p:spPr>
        <p:txBody>
          <a:bodyPr spcFirstLastPara="1" wrap="square" lIns="59850" tIns="29925" rIns="59850" bIns="29925" anchor="t" anchorCtr="0">
            <a:spAutoFit/>
          </a:bodyPr>
          <a:lstStyle/>
          <a:p>
            <a:pPr marL="0" marR="0" lvl="0" indent="0" algn="l" rtl="0">
              <a:spcBef>
                <a:spcPts val="0"/>
              </a:spcBef>
              <a:spcAft>
                <a:spcPts val="0"/>
              </a:spcAft>
              <a:buNone/>
            </a:pPr>
            <a:endParaRPr sz="1000" b="1">
              <a:solidFill>
                <a:schemeClr val="dk1"/>
              </a:solidFill>
              <a:latin typeface="Calibri"/>
              <a:ea typeface="Calibri"/>
              <a:cs typeface="Calibri"/>
              <a:sym typeface="Calibri"/>
            </a:endParaRPr>
          </a:p>
        </p:txBody>
      </p:sp>
      <p:sp>
        <p:nvSpPr>
          <p:cNvPr id="228" name="Google Shape;228;p36"/>
          <p:cNvSpPr txBox="1"/>
          <p:nvPr/>
        </p:nvSpPr>
        <p:spPr>
          <a:xfrm>
            <a:off x="256961" y="710705"/>
            <a:ext cx="8886900" cy="368400"/>
          </a:xfrm>
          <a:prstGeom prst="rect">
            <a:avLst/>
          </a:prstGeom>
          <a:noFill/>
          <a:ln>
            <a:noFill/>
          </a:ln>
        </p:spPr>
        <p:txBody>
          <a:bodyPr spcFirstLastPara="1" wrap="square" lIns="59850" tIns="29925" rIns="59850" bIns="29925" anchor="t" anchorCtr="0">
            <a:spAutoFit/>
          </a:bodyPr>
          <a:lstStyle/>
          <a:p>
            <a:pPr marL="0" marR="0" lvl="0" indent="0" algn="l" rtl="0">
              <a:spcBef>
                <a:spcPts val="0"/>
              </a:spcBef>
              <a:spcAft>
                <a:spcPts val="0"/>
              </a:spcAft>
              <a:buNone/>
            </a:pPr>
            <a:r>
              <a:rPr lang="en-GB" sz="1000" b="1" dirty="0">
                <a:solidFill>
                  <a:srgbClr val="1E1E1E"/>
                </a:solidFill>
                <a:latin typeface="Libre Franklin"/>
                <a:ea typeface="Libre Franklin"/>
                <a:cs typeface="Libre Franklin"/>
                <a:sym typeface="Libre Franklin"/>
              </a:rPr>
              <a:t>As a group, discuss and complete this User Journey Map template for submission to your SIP lecturer.</a:t>
            </a:r>
            <a:endParaRPr sz="900" dirty="0"/>
          </a:p>
          <a:p>
            <a:pPr marL="0" marR="0" lvl="0" indent="0" algn="l" rtl="0">
              <a:spcBef>
                <a:spcPts val="0"/>
              </a:spcBef>
              <a:spcAft>
                <a:spcPts val="0"/>
              </a:spcAft>
              <a:buNone/>
            </a:pPr>
            <a:r>
              <a:rPr lang="en-GB" sz="1000" dirty="0">
                <a:solidFill>
                  <a:srgbClr val="1E1E1E"/>
                </a:solidFill>
                <a:latin typeface="Libre Franklin"/>
                <a:ea typeface="Libre Franklin"/>
                <a:cs typeface="Libre Franklin"/>
                <a:sym typeface="Libre Franklin"/>
              </a:rPr>
              <a:t>You may add or remove touch points as needed. Consider adding graphics to make your map more informative and attractive</a:t>
            </a:r>
            <a:r>
              <a:rPr lang="en-GB" sz="900" dirty="0">
                <a:solidFill>
                  <a:srgbClr val="1E1E1E"/>
                </a:solidFill>
                <a:latin typeface="Calibri"/>
                <a:ea typeface="Calibri"/>
                <a:cs typeface="Calibri"/>
                <a:sym typeface="Calibri"/>
              </a:rPr>
              <a:t>! </a:t>
            </a:r>
            <a:endParaRPr sz="900" dirty="0">
              <a:solidFill>
                <a:srgbClr val="1E1E1E"/>
              </a:solidFill>
              <a:latin typeface="Calibri"/>
              <a:ea typeface="Calibri"/>
              <a:cs typeface="Calibri"/>
              <a:sym typeface="Calibri"/>
            </a:endParaRPr>
          </a:p>
        </p:txBody>
      </p:sp>
      <p:grpSp>
        <p:nvGrpSpPr>
          <p:cNvPr id="229" name="Google Shape;229;p36"/>
          <p:cNvGrpSpPr/>
          <p:nvPr/>
        </p:nvGrpSpPr>
        <p:grpSpPr>
          <a:xfrm>
            <a:off x="145044" y="1107022"/>
            <a:ext cx="9110721" cy="2855682"/>
            <a:chOff x="39499" y="1408911"/>
            <a:chExt cx="13063838" cy="4717016"/>
          </a:xfrm>
        </p:grpSpPr>
        <p:sp>
          <p:nvSpPr>
            <p:cNvPr id="230" name="Google Shape;230;p36"/>
            <p:cNvSpPr txBox="1"/>
            <p:nvPr/>
          </p:nvSpPr>
          <p:spPr>
            <a:xfrm>
              <a:off x="111331" y="5440217"/>
              <a:ext cx="2312100" cy="505800"/>
            </a:xfrm>
            <a:prstGeom prst="rect">
              <a:avLst/>
            </a:prstGeom>
            <a:noFill/>
            <a:ln>
              <a:noFill/>
            </a:ln>
          </p:spPr>
          <p:txBody>
            <a:bodyPr spcFirstLastPara="1" wrap="square" lIns="83800" tIns="41900" rIns="83800" bIns="41900" anchor="t" anchorCtr="0">
              <a:spAutoFit/>
            </a:bodyPr>
            <a:lstStyle/>
            <a:p>
              <a:pPr marL="0" marR="0" lvl="0" indent="0" algn="l" rtl="0">
                <a:lnSpc>
                  <a:spcPct val="90000"/>
                </a:lnSpc>
                <a:spcBef>
                  <a:spcPts val="0"/>
                </a:spcBef>
                <a:spcAft>
                  <a:spcPts val="0"/>
                </a:spcAft>
                <a:buNone/>
              </a:pPr>
              <a:r>
                <a:rPr lang="en-GB" sz="800" b="1" u="none">
                  <a:solidFill>
                    <a:srgbClr val="9D9D9D"/>
                  </a:solidFill>
                  <a:latin typeface="Libre Franklin"/>
                  <a:ea typeface="Libre Franklin"/>
                  <a:cs typeface="Libre Franklin"/>
                  <a:sym typeface="Libre Franklin"/>
                </a:rPr>
                <a:t>Describe your Persona’s unmet needs.</a:t>
              </a:r>
              <a:endParaRPr sz="900"/>
            </a:p>
          </p:txBody>
        </p:sp>
        <p:sp>
          <p:nvSpPr>
            <p:cNvPr id="231" name="Google Shape;231;p36"/>
            <p:cNvSpPr txBox="1"/>
            <p:nvPr/>
          </p:nvSpPr>
          <p:spPr>
            <a:xfrm>
              <a:off x="11251095" y="5436827"/>
              <a:ext cx="1597500" cy="689100"/>
            </a:xfrm>
            <a:prstGeom prst="rect">
              <a:avLst/>
            </a:prstGeom>
            <a:noFill/>
            <a:ln>
              <a:noFill/>
            </a:ln>
          </p:spPr>
          <p:txBody>
            <a:bodyPr spcFirstLastPara="1" wrap="square" lIns="83800" tIns="41900" rIns="83800" bIns="41900" anchor="t" anchorCtr="0">
              <a:spAutoFit/>
            </a:bodyPr>
            <a:lstStyle/>
            <a:p>
              <a:pPr marL="0" marR="0" lvl="0" indent="0" algn="r" rtl="0">
                <a:lnSpc>
                  <a:spcPct val="90000"/>
                </a:lnSpc>
                <a:spcBef>
                  <a:spcPts val="0"/>
                </a:spcBef>
                <a:spcAft>
                  <a:spcPts val="0"/>
                </a:spcAft>
                <a:buNone/>
              </a:pPr>
              <a:r>
                <a:rPr lang="en-GB" sz="800" b="1" u="none">
                  <a:solidFill>
                    <a:srgbClr val="9D9D9D"/>
                  </a:solidFill>
                  <a:latin typeface="Libre Franklin"/>
                  <a:ea typeface="Libre Franklin"/>
                  <a:cs typeface="Libre Franklin"/>
                  <a:sym typeface="Libre Franklin"/>
                </a:rPr>
                <a:t>Describe how your Persona’s needs are met.</a:t>
              </a:r>
              <a:endParaRPr sz="900"/>
            </a:p>
          </p:txBody>
        </p:sp>
        <p:grpSp>
          <p:nvGrpSpPr>
            <p:cNvPr id="232" name="Google Shape;232;p36"/>
            <p:cNvGrpSpPr/>
            <p:nvPr/>
          </p:nvGrpSpPr>
          <p:grpSpPr>
            <a:xfrm>
              <a:off x="1117310" y="1408911"/>
              <a:ext cx="10792653" cy="2790761"/>
              <a:chOff x="1341324" y="4780410"/>
              <a:chExt cx="10477207" cy="2447823"/>
            </a:xfrm>
          </p:grpSpPr>
          <p:sp>
            <p:nvSpPr>
              <p:cNvPr id="233" name="Google Shape;233;p36"/>
              <p:cNvSpPr txBox="1"/>
              <p:nvPr/>
            </p:nvSpPr>
            <p:spPr>
              <a:xfrm>
                <a:off x="1341324" y="4780410"/>
                <a:ext cx="1847100" cy="8451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First Contact</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first hears about the solution</a:t>
                </a:r>
                <a:endParaRPr sz="900" b="0" i="1" u="none">
                  <a:solidFill>
                    <a:srgbClr val="1E1E1E"/>
                  </a:solidFill>
                  <a:latin typeface="Libre Franklin"/>
                  <a:ea typeface="Libre Franklin"/>
                  <a:cs typeface="Libre Franklin"/>
                  <a:sym typeface="Libre Franklin"/>
                </a:endParaRPr>
              </a:p>
            </p:txBody>
          </p:sp>
          <p:sp>
            <p:nvSpPr>
              <p:cNvPr id="234" name="Google Shape;234;p36"/>
              <p:cNvSpPr txBox="1"/>
              <p:nvPr/>
            </p:nvSpPr>
            <p:spPr>
              <a:xfrm>
                <a:off x="3531209" y="4784277"/>
                <a:ext cx="1847100" cy="8451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Knowledge</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learns more about it</a:t>
                </a:r>
                <a:endParaRPr sz="900" b="0" i="1" u="none">
                  <a:solidFill>
                    <a:srgbClr val="1E1E1E"/>
                  </a:solidFill>
                  <a:latin typeface="Libre Franklin"/>
                  <a:ea typeface="Libre Franklin"/>
                  <a:cs typeface="Libre Franklin"/>
                  <a:sym typeface="Libre Franklin"/>
                </a:endParaRPr>
              </a:p>
            </p:txBody>
          </p:sp>
          <p:sp>
            <p:nvSpPr>
              <p:cNvPr id="235" name="Google Shape;235;p36"/>
              <p:cNvSpPr txBox="1"/>
              <p:nvPr/>
            </p:nvSpPr>
            <p:spPr>
              <a:xfrm>
                <a:off x="5787066" y="4874587"/>
                <a:ext cx="1847100" cy="6645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Action</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obtains it</a:t>
                </a:r>
                <a:endParaRPr sz="900" b="0" i="1" u="none">
                  <a:solidFill>
                    <a:srgbClr val="1E1E1E"/>
                  </a:solidFill>
                  <a:latin typeface="Libre Franklin"/>
                  <a:ea typeface="Libre Franklin"/>
                  <a:cs typeface="Libre Franklin"/>
                  <a:sym typeface="Libre Franklin"/>
                </a:endParaRPr>
              </a:p>
            </p:txBody>
          </p:sp>
          <p:sp>
            <p:nvSpPr>
              <p:cNvPr id="236" name="Google Shape;236;p36"/>
              <p:cNvSpPr txBox="1"/>
              <p:nvPr/>
            </p:nvSpPr>
            <p:spPr>
              <a:xfrm>
                <a:off x="7982312" y="4784285"/>
                <a:ext cx="1679100" cy="6645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First Use</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how your persona uses  it</a:t>
                </a:r>
                <a:endParaRPr sz="900" b="0" i="1" u="none">
                  <a:solidFill>
                    <a:srgbClr val="1E1E1E"/>
                  </a:solidFill>
                  <a:latin typeface="Libre Franklin"/>
                  <a:ea typeface="Libre Franklin"/>
                  <a:cs typeface="Libre Franklin"/>
                  <a:sym typeface="Libre Franklin"/>
                </a:endParaRPr>
              </a:p>
            </p:txBody>
          </p:sp>
          <p:sp>
            <p:nvSpPr>
              <p:cNvPr id="237" name="Google Shape;237;p36"/>
              <p:cNvSpPr txBox="1"/>
              <p:nvPr/>
            </p:nvSpPr>
            <p:spPr>
              <a:xfrm>
                <a:off x="10009531" y="4784277"/>
                <a:ext cx="1809000" cy="845100"/>
              </a:xfrm>
              <a:prstGeom prst="rect">
                <a:avLst/>
              </a:prstGeom>
              <a:noFill/>
              <a:ln>
                <a:noFill/>
              </a:ln>
            </p:spPr>
            <p:txBody>
              <a:bodyPr spcFirstLastPara="1" wrap="square" lIns="83800" tIns="41900" rIns="83800" bIns="41900" anchor="t" anchorCtr="0">
                <a:spAutoFit/>
              </a:bodyPr>
              <a:lstStyle/>
              <a:p>
                <a:pPr marL="0" marR="0" lvl="0" indent="0" algn="ctr" rtl="0">
                  <a:lnSpc>
                    <a:spcPct val="90000"/>
                  </a:lnSpc>
                  <a:spcBef>
                    <a:spcPts val="0"/>
                  </a:spcBef>
                  <a:spcAft>
                    <a:spcPts val="0"/>
                  </a:spcAft>
                  <a:buNone/>
                </a:pPr>
                <a:r>
                  <a:rPr lang="en-GB" sz="900" b="1" u="none">
                    <a:solidFill>
                      <a:srgbClr val="1E1E1E"/>
                    </a:solidFill>
                    <a:latin typeface="Libre Franklin"/>
                    <a:ea typeface="Libre Franklin"/>
                    <a:cs typeface="Libre Franklin"/>
                    <a:sym typeface="Libre Franklin"/>
                  </a:rPr>
                  <a:t>Ongoing Use</a:t>
                </a:r>
                <a:endParaRPr sz="900"/>
              </a:p>
              <a:p>
                <a:pPr marL="0" marR="0" lvl="0" indent="0" algn="ctr" rtl="0">
                  <a:lnSpc>
                    <a:spcPct val="90000"/>
                  </a:lnSpc>
                  <a:spcBef>
                    <a:spcPts val="0"/>
                  </a:spcBef>
                  <a:spcAft>
                    <a:spcPts val="0"/>
                  </a:spcAft>
                  <a:buNone/>
                </a:pPr>
                <a:r>
                  <a:rPr lang="en-GB" sz="900" b="0" u="none">
                    <a:solidFill>
                      <a:srgbClr val="1E1E1E"/>
                    </a:solidFill>
                    <a:latin typeface="Libre Franklin"/>
                    <a:ea typeface="Libre Franklin"/>
                    <a:cs typeface="Libre Franklin"/>
                    <a:sym typeface="Libre Franklin"/>
                  </a:rPr>
                  <a:t>Describe what  your persona remembers about  it</a:t>
                </a:r>
                <a:endParaRPr sz="900" b="0" i="1" u="none">
                  <a:solidFill>
                    <a:srgbClr val="1E1E1E"/>
                  </a:solidFill>
                  <a:latin typeface="Libre Franklin"/>
                  <a:ea typeface="Libre Franklin"/>
                  <a:cs typeface="Libre Franklin"/>
                  <a:sym typeface="Libre Franklin"/>
                </a:endParaRPr>
              </a:p>
            </p:txBody>
          </p:sp>
          <p:sp>
            <p:nvSpPr>
              <p:cNvPr id="238" name="Google Shape;238;p36"/>
              <p:cNvSpPr/>
              <p:nvPr/>
            </p:nvSpPr>
            <p:spPr>
              <a:xfrm>
                <a:off x="1407056" y="5600246"/>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r>
                  <a:rPr lang="en-GB" sz="1200" dirty="0">
                    <a:solidFill>
                      <a:schemeClr val="lt1"/>
                    </a:solidFill>
                    <a:latin typeface="Calibri"/>
                    <a:ea typeface="Calibri"/>
                    <a:cs typeface="Calibri"/>
                    <a:sym typeface="Calibri"/>
                  </a:rPr>
                  <a:t>k</a:t>
                </a:r>
                <a:endParaRPr sz="1200" dirty="0">
                  <a:solidFill>
                    <a:schemeClr val="lt1"/>
                  </a:solidFill>
                  <a:latin typeface="Calibri"/>
                  <a:ea typeface="Calibri"/>
                  <a:cs typeface="Calibri"/>
                  <a:sym typeface="Calibri"/>
                </a:endParaRPr>
              </a:p>
            </p:txBody>
          </p:sp>
          <p:sp>
            <p:nvSpPr>
              <p:cNvPr id="239" name="Google Shape;239;p36"/>
              <p:cNvSpPr/>
              <p:nvPr/>
            </p:nvSpPr>
            <p:spPr>
              <a:xfrm>
                <a:off x="3572095" y="5621540"/>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dirty="0">
                  <a:solidFill>
                    <a:schemeClr val="lt1"/>
                  </a:solidFill>
                  <a:latin typeface="Calibri"/>
                  <a:ea typeface="Calibri"/>
                  <a:cs typeface="Calibri"/>
                  <a:sym typeface="Calibri"/>
                </a:endParaRPr>
              </a:p>
            </p:txBody>
          </p:sp>
          <p:sp>
            <p:nvSpPr>
              <p:cNvPr id="240" name="Google Shape;240;p36"/>
              <p:cNvSpPr/>
              <p:nvPr/>
            </p:nvSpPr>
            <p:spPr>
              <a:xfrm>
                <a:off x="5735179" y="5645041"/>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algn="ctr"/>
                <a:r>
                  <a:rPr lang="en-US" sz="700" dirty="0">
                    <a:latin typeface="Libre Franklin"/>
                    <a:ea typeface="Libre Franklin"/>
                    <a:cs typeface="Libre Franklin"/>
                    <a:sym typeface="Libre Franklin"/>
                  </a:rPr>
                  <a:t>Uptight Uther shares with his friends (who has the same mindset that he had previously) about his interaction with people of the community on the website.</a:t>
                </a:r>
              </a:p>
              <a:p>
                <a:pPr marL="0" marR="0" lvl="0" indent="0" algn="ctr" rtl="0">
                  <a:spcBef>
                    <a:spcPts val="0"/>
                  </a:spcBef>
                  <a:spcAft>
                    <a:spcPts val="0"/>
                  </a:spcAft>
                  <a:buNone/>
                </a:pPr>
                <a:endParaRPr sz="1200" dirty="0">
                  <a:solidFill>
                    <a:schemeClr val="lt1"/>
                  </a:solidFill>
                  <a:latin typeface="Calibri"/>
                  <a:ea typeface="Calibri"/>
                  <a:cs typeface="Calibri"/>
                  <a:sym typeface="Calibri"/>
                </a:endParaRPr>
              </a:p>
            </p:txBody>
          </p:sp>
          <p:sp>
            <p:nvSpPr>
              <p:cNvPr id="241" name="Google Shape;241;p36"/>
              <p:cNvSpPr/>
              <p:nvPr/>
            </p:nvSpPr>
            <p:spPr>
              <a:xfrm>
                <a:off x="7925554" y="5645039"/>
                <a:ext cx="1715172" cy="15724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algn="ctr"/>
                <a:r>
                  <a:rPr lang="en-US" sz="700" dirty="0">
                    <a:latin typeface="Libre Franklin"/>
                    <a:ea typeface="Libre Franklin"/>
                    <a:cs typeface="Libre Franklin"/>
                    <a:sym typeface="Libre Franklin"/>
                  </a:rPr>
                  <a:t>.</a:t>
                </a:r>
              </a:p>
              <a:p>
                <a:pPr marL="0" marR="0" lvl="0" indent="0" algn="ctr" rtl="0">
                  <a:spcBef>
                    <a:spcPts val="0"/>
                  </a:spcBef>
                  <a:spcAft>
                    <a:spcPts val="0"/>
                  </a:spcAft>
                  <a:buNone/>
                </a:pPr>
                <a:endParaRPr sz="1200" dirty="0">
                  <a:solidFill>
                    <a:schemeClr val="lt1"/>
                  </a:solidFill>
                  <a:latin typeface="Calibri"/>
                  <a:ea typeface="Calibri"/>
                  <a:cs typeface="Calibri"/>
                  <a:sym typeface="Calibri"/>
                </a:endParaRPr>
              </a:p>
            </p:txBody>
          </p:sp>
          <p:sp>
            <p:nvSpPr>
              <p:cNvPr id="242" name="Google Shape;242;p36"/>
              <p:cNvSpPr/>
              <p:nvPr/>
            </p:nvSpPr>
            <p:spPr>
              <a:xfrm>
                <a:off x="10011477" y="5632323"/>
                <a:ext cx="1781885" cy="1595910"/>
              </a:xfrm>
              <a:prstGeom prst="roundRect">
                <a:avLst>
                  <a:gd name="adj" fmla="val 16667"/>
                </a:avLst>
              </a:prstGeom>
              <a:solidFill>
                <a:schemeClr val="lt1"/>
              </a:solidFill>
              <a:ln w="9525" cap="flat" cmpd="sng">
                <a:solidFill>
                  <a:srgbClr val="9D9D9D"/>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l" rtl="0">
                  <a:spcBef>
                    <a:spcPts val="0"/>
                  </a:spcBef>
                  <a:spcAft>
                    <a:spcPts val="0"/>
                  </a:spcAft>
                  <a:buNone/>
                </a:pPr>
                <a:endParaRPr sz="1200" dirty="0">
                  <a:solidFill>
                    <a:schemeClr val="lt1"/>
                  </a:solidFill>
                  <a:latin typeface="Calibri"/>
                  <a:ea typeface="Calibri"/>
                  <a:cs typeface="Calibri"/>
                  <a:sym typeface="Calibri"/>
                </a:endParaRPr>
              </a:p>
            </p:txBody>
          </p:sp>
        </p:grpSp>
        <p:grpSp>
          <p:nvGrpSpPr>
            <p:cNvPr id="243" name="Google Shape;243;p36"/>
            <p:cNvGrpSpPr/>
            <p:nvPr/>
          </p:nvGrpSpPr>
          <p:grpSpPr>
            <a:xfrm>
              <a:off x="39499" y="4184607"/>
              <a:ext cx="13063838" cy="1106344"/>
              <a:chOff x="39499" y="6196287"/>
              <a:chExt cx="13063838" cy="1106344"/>
            </a:xfrm>
          </p:grpSpPr>
          <p:cxnSp>
            <p:nvCxnSpPr>
              <p:cNvPr id="244" name="Google Shape;244;p36"/>
              <p:cNvCxnSpPr/>
              <p:nvPr/>
            </p:nvCxnSpPr>
            <p:spPr>
              <a:xfrm>
                <a:off x="465835" y="7172613"/>
                <a:ext cx="12070495" cy="0"/>
              </a:xfrm>
              <a:prstGeom prst="straightConnector1">
                <a:avLst/>
              </a:prstGeom>
              <a:noFill/>
              <a:ln w="12700" cap="flat" cmpd="sng">
                <a:solidFill>
                  <a:schemeClr val="dk1"/>
                </a:solidFill>
                <a:prstDash val="solid"/>
                <a:miter lim="800000"/>
                <a:headEnd type="none" w="sm" len="sm"/>
                <a:tailEnd type="none" w="sm" len="sm"/>
              </a:ln>
            </p:spPr>
          </p:cxnSp>
          <p:sp>
            <p:nvSpPr>
              <p:cNvPr id="225" name="Google Shape;225;p36"/>
              <p:cNvSpPr/>
              <p:nvPr/>
            </p:nvSpPr>
            <p:spPr>
              <a:xfrm>
                <a:off x="453259" y="7081173"/>
                <a:ext cx="188891" cy="182880"/>
              </a:xfrm>
              <a:prstGeom prst="flowChartConnector">
                <a:avLst/>
              </a:prstGeom>
              <a:solidFill>
                <a:srgbClr val="595959"/>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5" name="Google Shape;245;p36"/>
              <p:cNvSpPr txBox="1"/>
              <p:nvPr/>
            </p:nvSpPr>
            <p:spPr>
              <a:xfrm>
                <a:off x="39499" y="6691207"/>
                <a:ext cx="1233600" cy="328800"/>
              </a:xfrm>
              <a:prstGeom prst="rect">
                <a:avLst/>
              </a:prstGeom>
              <a:noFill/>
              <a:ln>
                <a:noFill/>
              </a:ln>
            </p:spPr>
            <p:txBody>
              <a:bodyPr spcFirstLastPara="1" wrap="square" lIns="59850" tIns="29925" rIns="59850" bIns="29925" anchor="t" anchorCtr="0">
                <a:spAutoFit/>
              </a:bodyPr>
              <a:lstStyle/>
              <a:p>
                <a:pPr marL="0" marR="0" lvl="0" indent="0" algn="l" rtl="0">
                  <a:spcBef>
                    <a:spcPts val="0"/>
                  </a:spcBef>
                  <a:spcAft>
                    <a:spcPts val="0"/>
                  </a:spcAft>
                  <a:buNone/>
                </a:pPr>
                <a:r>
                  <a:rPr lang="en-GB" sz="900" b="1">
                    <a:solidFill>
                      <a:schemeClr val="dk1"/>
                    </a:solidFill>
                    <a:latin typeface="Lucida Sans"/>
                    <a:ea typeface="Lucida Sans"/>
                    <a:cs typeface="Lucida Sans"/>
                    <a:sym typeface="Lucida Sans"/>
                  </a:rPr>
                  <a:t>Beginning</a:t>
                </a:r>
                <a:endParaRPr sz="900" b="1">
                  <a:solidFill>
                    <a:schemeClr val="dk1"/>
                  </a:solidFill>
                  <a:latin typeface="Lucida Sans"/>
                  <a:ea typeface="Lucida Sans"/>
                  <a:cs typeface="Lucida Sans"/>
                  <a:sym typeface="Lucida Sans"/>
                </a:endParaRPr>
              </a:p>
            </p:txBody>
          </p:sp>
          <p:sp>
            <p:nvSpPr>
              <p:cNvPr id="246" name="Google Shape;246;p36"/>
              <p:cNvSpPr/>
              <p:nvPr/>
            </p:nvSpPr>
            <p:spPr>
              <a:xfrm>
                <a:off x="1962791" y="7099461"/>
                <a:ext cx="188891" cy="182880"/>
              </a:xfrm>
              <a:prstGeom prst="flowChartConnector">
                <a:avLst/>
              </a:prstGeom>
              <a:solidFill>
                <a:srgbClr val="595959"/>
              </a:solidFill>
              <a:ln w="9525" cap="flat" cmpd="sng">
                <a:solidFill>
                  <a:srgbClr val="808080"/>
                </a:solidFill>
                <a:prstDash val="solid"/>
                <a:miter lim="800000"/>
                <a:headEnd type="none" w="sm" len="sm"/>
                <a:tailEnd type="none" w="sm" len="sm"/>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sp>
            <p:nvSpPr>
              <p:cNvPr id="247" name="Google Shape;247;p36"/>
              <p:cNvSpPr/>
              <p:nvPr/>
            </p:nvSpPr>
            <p:spPr>
              <a:xfrm>
                <a:off x="4181059" y="7119751"/>
                <a:ext cx="188891" cy="182880"/>
              </a:xfrm>
              <a:prstGeom prst="flowChartConnector">
                <a:avLst/>
              </a:prstGeom>
              <a:solidFill>
                <a:srgbClr val="808080"/>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8" name="Google Shape;248;p36"/>
              <p:cNvSpPr/>
              <p:nvPr/>
            </p:nvSpPr>
            <p:spPr>
              <a:xfrm>
                <a:off x="6445500" y="7105254"/>
                <a:ext cx="188891" cy="176642"/>
              </a:xfrm>
              <a:prstGeom prst="flowChartConnector">
                <a:avLst/>
              </a:prstGeom>
              <a:solidFill>
                <a:srgbClr val="9D9D9D"/>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49" name="Google Shape;249;p36"/>
              <p:cNvSpPr/>
              <p:nvPr/>
            </p:nvSpPr>
            <p:spPr>
              <a:xfrm>
                <a:off x="10881396" y="7091998"/>
                <a:ext cx="188891" cy="182880"/>
              </a:xfrm>
              <a:prstGeom prst="flowChartConnector">
                <a:avLst/>
              </a:prstGeom>
              <a:solidFill>
                <a:srgbClr val="D8D8D8"/>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26" name="Google Shape;226;p36"/>
              <p:cNvSpPr/>
              <p:nvPr/>
            </p:nvSpPr>
            <p:spPr>
              <a:xfrm>
                <a:off x="12395235" y="7096555"/>
                <a:ext cx="188891" cy="182880"/>
              </a:xfrm>
              <a:prstGeom prst="flowChartConnector">
                <a:avLst/>
              </a:prstGeom>
              <a:solidFill>
                <a:srgbClr val="F2F2F2"/>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50" name="Google Shape;250;p36"/>
              <p:cNvSpPr txBox="1"/>
              <p:nvPr/>
            </p:nvSpPr>
            <p:spPr>
              <a:xfrm>
                <a:off x="11869737" y="6681957"/>
                <a:ext cx="1233600" cy="328800"/>
              </a:xfrm>
              <a:prstGeom prst="rect">
                <a:avLst/>
              </a:prstGeom>
              <a:noFill/>
              <a:ln>
                <a:noFill/>
              </a:ln>
            </p:spPr>
            <p:txBody>
              <a:bodyPr spcFirstLastPara="1" wrap="square" lIns="59850" tIns="29925" rIns="59850" bIns="29925" anchor="t" anchorCtr="0">
                <a:spAutoFit/>
              </a:bodyPr>
              <a:lstStyle/>
              <a:p>
                <a:pPr marL="0" marR="0" lvl="0" indent="0" algn="ctr" rtl="0">
                  <a:spcBef>
                    <a:spcPts val="0"/>
                  </a:spcBef>
                  <a:spcAft>
                    <a:spcPts val="0"/>
                  </a:spcAft>
                  <a:buNone/>
                </a:pPr>
                <a:r>
                  <a:rPr lang="en-GB" sz="900" b="1">
                    <a:solidFill>
                      <a:schemeClr val="dk1"/>
                    </a:solidFill>
                    <a:latin typeface="Lucida Sans"/>
                    <a:ea typeface="Lucida Sans"/>
                    <a:cs typeface="Lucida Sans"/>
                    <a:sym typeface="Lucida Sans"/>
                  </a:rPr>
                  <a:t>End</a:t>
                </a:r>
                <a:endParaRPr sz="900" b="1">
                  <a:solidFill>
                    <a:schemeClr val="dk1"/>
                  </a:solidFill>
                  <a:latin typeface="Lucida Sans"/>
                  <a:ea typeface="Lucida Sans"/>
                  <a:cs typeface="Lucida Sans"/>
                  <a:sym typeface="Lucida Sans"/>
                </a:endParaRPr>
              </a:p>
            </p:txBody>
          </p:sp>
          <p:cxnSp>
            <p:nvCxnSpPr>
              <p:cNvPr id="251" name="Google Shape;251;p36"/>
              <p:cNvCxnSpPr/>
              <p:nvPr/>
            </p:nvCxnSpPr>
            <p:spPr>
              <a:xfrm>
                <a:off x="4280363" y="6196287"/>
                <a:ext cx="0" cy="948900"/>
              </a:xfrm>
              <a:prstGeom prst="straightConnector1">
                <a:avLst/>
              </a:prstGeom>
              <a:noFill/>
              <a:ln w="9525" cap="flat" cmpd="sng">
                <a:solidFill>
                  <a:schemeClr val="dk1"/>
                </a:solidFill>
                <a:prstDash val="dash"/>
                <a:round/>
                <a:headEnd type="none" w="sm" len="sm"/>
                <a:tailEnd type="none" w="sm" len="sm"/>
              </a:ln>
            </p:spPr>
          </p:cxnSp>
          <p:cxnSp>
            <p:nvCxnSpPr>
              <p:cNvPr id="252" name="Google Shape;252;p36"/>
              <p:cNvCxnSpPr/>
              <p:nvPr/>
            </p:nvCxnSpPr>
            <p:spPr>
              <a:xfrm>
                <a:off x="6536940" y="6232226"/>
                <a:ext cx="2119" cy="894030"/>
              </a:xfrm>
              <a:prstGeom prst="straightConnector1">
                <a:avLst/>
              </a:prstGeom>
              <a:noFill/>
              <a:ln w="9525" cap="flat" cmpd="sng">
                <a:solidFill>
                  <a:schemeClr val="dk1"/>
                </a:solidFill>
                <a:prstDash val="dash"/>
                <a:round/>
                <a:headEnd type="none" w="sm" len="sm"/>
                <a:tailEnd type="none" w="sm" len="sm"/>
              </a:ln>
            </p:spPr>
          </p:cxnSp>
          <p:cxnSp>
            <p:nvCxnSpPr>
              <p:cNvPr id="253" name="Google Shape;253;p36"/>
              <p:cNvCxnSpPr/>
              <p:nvPr/>
            </p:nvCxnSpPr>
            <p:spPr>
              <a:xfrm>
                <a:off x="8793228" y="6251151"/>
                <a:ext cx="2119" cy="894030"/>
              </a:xfrm>
              <a:prstGeom prst="straightConnector1">
                <a:avLst/>
              </a:prstGeom>
              <a:noFill/>
              <a:ln w="9525" cap="flat" cmpd="sng">
                <a:solidFill>
                  <a:schemeClr val="dk1"/>
                </a:solidFill>
                <a:prstDash val="dash"/>
                <a:round/>
                <a:headEnd type="none" w="sm" len="sm"/>
                <a:tailEnd type="none" w="sm" len="sm"/>
              </a:ln>
            </p:spPr>
          </p:cxnSp>
          <p:sp>
            <p:nvSpPr>
              <p:cNvPr id="254" name="Google Shape;254;p36"/>
              <p:cNvSpPr/>
              <p:nvPr/>
            </p:nvSpPr>
            <p:spPr>
              <a:xfrm>
                <a:off x="8700902" y="7105699"/>
                <a:ext cx="188891" cy="182880"/>
              </a:xfrm>
              <a:prstGeom prst="flowChartConnector">
                <a:avLst/>
              </a:prstGeom>
              <a:solidFill>
                <a:srgbClr val="A5A5A5"/>
              </a:solidFill>
              <a:ln>
                <a:noFill/>
              </a:ln>
            </p:spPr>
            <p:txBody>
              <a:bodyPr spcFirstLastPara="1" wrap="square" lIns="59850" tIns="29925" rIns="59850" bIns="2992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cxnSp>
            <p:nvCxnSpPr>
              <p:cNvPr id="255" name="Google Shape;255;p36"/>
              <p:cNvCxnSpPr/>
              <p:nvPr/>
            </p:nvCxnSpPr>
            <p:spPr>
              <a:xfrm>
                <a:off x="10975596" y="6220368"/>
                <a:ext cx="2119" cy="894030"/>
              </a:xfrm>
              <a:prstGeom prst="straightConnector1">
                <a:avLst/>
              </a:prstGeom>
              <a:noFill/>
              <a:ln w="9525" cap="flat" cmpd="sng">
                <a:solidFill>
                  <a:schemeClr val="dk1"/>
                </a:solidFill>
                <a:prstDash val="dash"/>
                <a:round/>
                <a:headEnd type="none" w="sm" len="sm"/>
                <a:tailEnd type="none" w="sm" len="sm"/>
              </a:ln>
            </p:spPr>
          </p:cxnSp>
          <p:cxnSp>
            <p:nvCxnSpPr>
              <p:cNvPr id="256" name="Google Shape;256;p36"/>
              <p:cNvCxnSpPr/>
              <p:nvPr/>
            </p:nvCxnSpPr>
            <p:spPr>
              <a:xfrm>
                <a:off x="2056176" y="6202525"/>
                <a:ext cx="2119" cy="894030"/>
              </a:xfrm>
              <a:prstGeom prst="straightConnector1">
                <a:avLst/>
              </a:prstGeom>
              <a:noFill/>
              <a:ln w="9525" cap="flat" cmpd="sng">
                <a:solidFill>
                  <a:schemeClr val="dk1"/>
                </a:solidFill>
                <a:prstDash val="dash"/>
                <a:round/>
                <a:headEnd type="none" w="sm" len="sm"/>
                <a:tailEnd type="none" w="sm" len="sm"/>
              </a:ln>
            </p:spPr>
          </p:cxnSp>
        </p:grpSp>
      </p:grpSp>
      <p:sp>
        <p:nvSpPr>
          <p:cNvPr id="257" name="Google Shape;257;p36"/>
          <p:cNvSpPr txBox="1"/>
          <p:nvPr/>
        </p:nvSpPr>
        <p:spPr>
          <a:xfrm>
            <a:off x="196751" y="3887649"/>
            <a:ext cx="7510800" cy="1122600"/>
          </a:xfrm>
          <a:prstGeom prst="rect">
            <a:avLst/>
          </a:prstGeom>
          <a:solidFill>
            <a:srgbClr val="F2F2F2"/>
          </a:solidFill>
          <a:ln>
            <a:noFill/>
          </a:ln>
        </p:spPr>
        <p:txBody>
          <a:bodyPr spcFirstLastPara="1" wrap="square" lIns="59850" tIns="29925" rIns="59850" bIns="29925" anchor="t" anchorCtr="0">
            <a:spAutoFit/>
          </a:bodyPr>
          <a:lstStyle/>
          <a:p>
            <a:pPr marL="0" marR="0" lvl="0" indent="0" algn="l" rtl="0">
              <a:spcBef>
                <a:spcPts val="0"/>
              </a:spcBef>
              <a:spcAft>
                <a:spcPts val="0"/>
              </a:spcAft>
              <a:buNone/>
            </a:pPr>
            <a:r>
              <a:rPr lang="en-GB" sz="1000" b="1">
                <a:solidFill>
                  <a:schemeClr val="dk1"/>
                </a:solidFill>
                <a:latin typeface="Libre Franklin"/>
                <a:ea typeface="Libre Franklin"/>
                <a:cs typeface="Libre Franklin"/>
                <a:sym typeface="Libre Franklin"/>
              </a:rPr>
              <a:t>Briefly explain what your group may create for the Prototype and how it helps to convey your solution:</a:t>
            </a:r>
            <a:endParaRPr sz="900"/>
          </a:p>
          <a:p>
            <a:pPr marL="0" marR="0" lvl="0" indent="0" algn="l" rtl="0">
              <a:spcBef>
                <a:spcPts val="0"/>
              </a:spcBef>
              <a:spcAft>
                <a:spcPts val="0"/>
              </a:spcAft>
              <a:buNone/>
            </a:pPr>
            <a:endParaRPr sz="700">
              <a:solidFill>
                <a:schemeClr val="dk1"/>
              </a:solidFill>
              <a:latin typeface="Calibri"/>
              <a:ea typeface="Calibri"/>
              <a:cs typeface="Calibri"/>
              <a:sym typeface="Calibri"/>
            </a:endParaRPr>
          </a:p>
          <a:p>
            <a:pPr marL="0" marR="0" lvl="0" indent="0" algn="l" rtl="0">
              <a:spcBef>
                <a:spcPts val="0"/>
              </a:spcBef>
              <a:spcAft>
                <a:spcPts val="0"/>
              </a:spcAft>
              <a:buNone/>
            </a:pPr>
            <a:r>
              <a:rPr lang="en-GB" sz="900">
                <a:solidFill>
                  <a:schemeClr val="dk1"/>
                </a:solidFill>
                <a:latin typeface="Calibri"/>
                <a:ea typeface="Calibri"/>
                <a:cs typeface="Calibri"/>
                <a:sym typeface="Calibri"/>
              </a:rPr>
              <a:t>A website that allow LGBTQs’ and non-supporter to express themselves and share their perspectives. Through the form of forums, video and podcast to form conversations that educate the user on the topic of LGBTQ</a:t>
            </a:r>
            <a:endParaRPr sz="7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0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grpSp>
        <p:nvGrpSpPr>
          <p:cNvPr id="258" name="Google Shape;258;p36"/>
          <p:cNvGrpSpPr/>
          <p:nvPr/>
        </p:nvGrpSpPr>
        <p:grpSpPr>
          <a:xfrm>
            <a:off x="287789" y="348589"/>
            <a:ext cx="1168398" cy="354009"/>
            <a:chOff x="688090" y="707434"/>
            <a:chExt cx="1405551" cy="436392"/>
          </a:xfrm>
        </p:grpSpPr>
        <p:sp>
          <p:nvSpPr>
            <p:cNvPr id="259" name="Google Shape;259;p36"/>
            <p:cNvSpPr txBox="1"/>
            <p:nvPr/>
          </p:nvSpPr>
          <p:spPr>
            <a:xfrm>
              <a:off x="688090" y="707434"/>
              <a:ext cx="1405551" cy="203251"/>
            </a:xfrm>
            <a:prstGeom prst="rect">
              <a:avLst/>
            </a:prstGeom>
            <a:noFill/>
            <a:ln>
              <a:noFill/>
            </a:ln>
          </p:spPr>
          <p:txBody>
            <a:bodyPr spcFirstLastPara="1" wrap="square" lIns="59850" tIns="29925" rIns="59850" bIns="29925" anchor="t" anchorCtr="0">
              <a:spAutoFit/>
            </a:bodyPr>
            <a:lstStyle/>
            <a:p>
              <a:pPr marL="0" marR="0" lvl="0" indent="0" algn="just" rtl="0">
                <a:spcBef>
                  <a:spcPts val="0"/>
                </a:spcBef>
                <a:spcAft>
                  <a:spcPts val="0"/>
                </a:spcAft>
                <a:buNone/>
              </a:pPr>
              <a:r>
                <a:rPr lang="en-GB" sz="900" b="1">
                  <a:solidFill>
                    <a:schemeClr val="dk1"/>
                  </a:solidFill>
                  <a:latin typeface="Libre Franklin"/>
                  <a:ea typeface="Libre Franklin"/>
                  <a:cs typeface="Libre Franklin"/>
                  <a:sym typeface="Libre Franklin"/>
                </a:rPr>
                <a:t>User Journey Map</a:t>
              </a:r>
              <a:endParaRPr sz="900" b="1">
                <a:solidFill>
                  <a:schemeClr val="dk1"/>
                </a:solidFill>
                <a:latin typeface="Libre Franklin"/>
                <a:ea typeface="Libre Franklin"/>
                <a:cs typeface="Libre Franklin"/>
                <a:sym typeface="Libre Franklin"/>
              </a:endParaRPr>
            </a:p>
          </p:txBody>
        </p:sp>
        <p:sp>
          <p:nvSpPr>
            <p:cNvPr id="260" name="Google Shape;260;p36"/>
            <p:cNvSpPr txBox="1"/>
            <p:nvPr/>
          </p:nvSpPr>
          <p:spPr>
            <a:xfrm>
              <a:off x="741483" y="965473"/>
              <a:ext cx="1298766" cy="178353"/>
            </a:xfrm>
            <a:prstGeom prst="rect">
              <a:avLst/>
            </a:prstGeom>
            <a:solidFill>
              <a:srgbClr val="6C6C6C"/>
            </a:solidFill>
            <a:ln>
              <a:noFill/>
            </a:ln>
          </p:spPr>
          <p:txBody>
            <a:bodyPr spcFirstLastPara="1" wrap="square" lIns="59850" tIns="29925" rIns="59850" bIns="29925" anchor="t" anchorCtr="0">
              <a:spAutoFit/>
            </a:bodyPr>
            <a:lstStyle/>
            <a:p>
              <a:pPr marL="0" marR="0" lvl="0" indent="0" algn="just" rtl="0">
                <a:spcBef>
                  <a:spcPts val="0"/>
                </a:spcBef>
                <a:spcAft>
                  <a:spcPts val="0"/>
                </a:spcAft>
                <a:buNone/>
              </a:pPr>
              <a:r>
                <a:rPr lang="en-GB" sz="800" b="1">
                  <a:solidFill>
                    <a:schemeClr val="lt1"/>
                  </a:solidFill>
                  <a:latin typeface="Libre Franklin"/>
                  <a:ea typeface="Libre Franklin"/>
                  <a:cs typeface="Libre Franklin"/>
                  <a:sym typeface="Libre Franklin"/>
                </a:rPr>
                <a:t>TEMPLATE</a:t>
              </a:r>
              <a:endParaRPr sz="800" b="1">
                <a:solidFill>
                  <a:schemeClr val="lt1"/>
                </a:solidFill>
                <a:latin typeface="Libre Franklin"/>
                <a:ea typeface="Libre Franklin"/>
                <a:cs typeface="Libre Franklin"/>
                <a:sym typeface="Libre Franklin"/>
              </a:endParaRPr>
            </a:p>
          </p:txBody>
        </p:sp>
      </p:grpSp>
      <p:pic>
        <p:nvPicPr>
          <p:cNvPr id="261" name="Google Shape;261;p36"/>
          <p:cNvPicPr preferRelativeResize="0"/>
          <p:nvPr/>
        </p:nvPicPr>
        <p:blipFill rotWithShape="1">
          <a:blip r:embed="rId3">
            <a:alphaModFix/>
          </a:blip>
          <a:srcRect/>
          <a:stretch/>
        </p:blipFill>
        <p:spPr>
          <a:xfrm>
            <a:off x="123689" y="67117"/>
            <a:ext cx="994943" cy="316572"/>
          </a:xfrm>
          <a:prstGeom prst="rect">
            <a:avLst/>
          </a:prstGeom>
          <a:noFill/>
          <a:ln>
            <a:noFill/>
          </a:ln>
        </p:spPr>
      </p:pic>
      <p:sp>
        <p:nvSpPr>
          <p:cNvPr id="262" name="Google Shape;262;p36"/>
          <p:cNvSpPr txBox="1">
            <a:spLocks noGrp="1"/>
          </p:cNvSpPr>
          <p:nvPr>
            <p:ph type="dt" idx="10"/>
          </p:nvPr>
        </p:nvSpPr>
        <p:spPr>
          <a:xfrm>
            <a:off x="72332" y="4848092"/>
            <a:ext cx="1959429" cy="195603"/>
          </a:xfrm>
          <a:prstGeom prst="rect">
            <a:avLst/>
          </a:prstGeom>
          <a:noFill/>
          <a:ln>
            <a:noFill/>
          </a:ln>
        </p:spPr>
        <p:txBody>
          <a:bodyPr spcFirstLastPara="1" wrap="square" lIns="59850" tIns="29925" rIns="59850" bIns="29925" anchor="b" anchorCtr="0">
            <a:noAutofit/>
          </a:bodyPr>
          <a:lstStyle/>
          <a:p>
            <a:pPr marL="0" marR="0" lvl="0" indent="0" algn="l" rtl="0">
              <a:lnSpc>
                <a:spcPct val="100000"/>
              </a:lnSpc>
              <a:spcBef>
                <a:spcPts val="0"/>
              </a:spcBef>
              <a:spcAft>
                <a:spcPts val="0"/>
              </a:spcAft>
              <a:buClr>
                <a:srgbClr val="7F7F7F"/>
              </a:buClr>
              <a:buSzPts val="800"/>
              <a:buFont typeface="Libre Franklin"/>
              <a:buNone/>
            </a:pPr>
            <a:r>
              <a:rPr lang="en-GB" sz="800" b="0" i="0" u="none" strike="noStrike" cap="none">
                <a:solidFill>
                  <a:srgbClr val="7F7F7F"/>
                </a:solidFill>
                <a:latin typeface="Libre Franklin"/>
                <a:ea typeface="Libre Franklin"/>
                <a:cs typeface="Libre Franklin"/>
                <a:sym typeface="Libre Franklin"/>
              </a:rPr>
              <a:t>SIP  CC1S10 </a:t>
            </a:r>
            <a:endParaRPr sz="800" b="0" i="0" u="none" strike="noStrike" cap="none">
              <a:solidFill>
                <a:srgbClr val="7F7F7F"/>
              </a:solidFill>
              <a:latin typeface="Libre Franklin"/>
              <a:ea typeface="Libre Franklin"/>
              <a:cs typeface="Libre Franklin"/>
              <a:sym typeface="Libre Franklin"/>
            </a:endParaRPr>
          </a:p>
        </p:txBody>
      </p:sp>
      <p:sp>
        <p:nvSpPr>
          <p:cNvPr id="263" name="Google Shape;263;p36"/>
          <p:cNvSpPr txBox="1">
            <a:spLocks noGrp="1"/>
          </p:cNvSpPr>
          <p:nvPr>
            <p:ph type="ftr" idx="11"/>
          </p:nvPr>
        </p:nvSpPr>
        <p:spPr>
          <a:xfrm>
            <a:off x="2884714" y="4875977"/>
            <a:ext cx="2939143" cy="195603"/>
          </a:xfrm>
          <a:prstGeom prst="rect">
            <a:avLst/>
          </a:prstGeom>
          <a:noFill/>
          <a:ln>
            <a:noFill/>
          </a:ln>
        </p:spPr>
        <p:txBody>
          <a:bodyPr spcFirstLastPara="1" wrap="square" lIns="59850" tIns="29925" rIns="59850" bIns="29925" anchor="b" anchorCtr="0">
            <a:noAutofit/>
          </a:bodyPr>
          <a:lstStyle/>
          <a:p>
            <a:pPr marL="0" marR="0" lvl="0" indent="0" algn="ctr" rtl="0">
              <a:lnSpc>
                <a:spcPct val="100000"/>
              </a:lnSpc>
              <a:spcBef>
                <a:spcPts val="0"/>
              </a:spcBef>
              <a:spcAft>
                <a:spcPts val="0"/>
              </a:spcAft>
              <a:buClr>
                <a:srgbClr val="7F7F7F"/>
              </a:buClr>
              <a:buSzPts val="800"/>
              <a:buFont typeface="Libre Franklin"/>
              <a:buNone/>
            </a:pPr>
            <a:r>
              <a:rPr lang="en-GB" sz="800" b="0" i="0" u="none" strike="noStrike" cap="none">
                <a:solidFill>
                  <a:srgbClr val="7F7F7F"/>
                </a:solidFill>
                <a:latin typeface="Libre Franklin"/>
                <a:ea typeface="Libre Franklin"/>
                <a:cs typeface="Libre Franklin"/>
                <a:sym typeface="Libre Franklin"/>
              </a:rPr>
              <a:t>official (open), non-sensitive</a:t>
            </a:r>
            <a:endParaRPr sz="800" b="0" i="0" u="none" strike="noStrike" cap="none">
              <a:solidFill>
                <a:srgbClr val="7F7F7F"/>
              </a:solidFill>
              <a:latin typeface="Libre Franklin"/>
              <a:ea typeface="Libre Franklin"/>
              <a:cs typeface="Libre Franklin"/>
              <a:sym typeface="Libre Franklin"/>
            </a:endParaRPr>
          </a:p>
        </p:txBody>
      </p:sp>
      <p:sp>
        <p:nvSpPr>
          <p:cNvPr id="264" name="Google Shape;264;p36"/>
          <p:cNvSpPr txBox="1">
            <a:spLocks noGrp="1"/>
          </p:cNvSpPr>
          <p:nvPr>
            <p:ph type="sldNum" idx="12"/>
          </p:nvPr>
        </p:nvSpPr>
        <p:spPr>
          <a:xfrm>
            <a:off x="6464838" y="4907044"/>
            <a:ext cx="1959429" cy="195603"/>
          </a:xfrm>
          <a:prstGeom prst="rect">
            <a:avLst/>
          </a:prstGeom>
          <a:noFill/>
          <a:ln>
            <a:noFill/>
          </a:ln>
        </p:spPr>
        <p:txBody>
          <a:bodyPr spcFirstLastPara="1" wrap="square" lIns="59850" tIns="29925" rIns="59850" bIns="29925" anchor="b" anchorCtr="0">
            <a:noAutofit/>
          </a:bodyPr>
          <a:lstStyle/>
          <a:p>
            <a:pPr marL="0" marR="0" lvl="0" indent="0" algn="r" rtl="0">
              <a:lnSpc>
                <a:spcPct val="100000"/>
              </a:lnSpc>
              <a:spcBef>
                <a:spcPts val="0"/>
              </a:spcBef>
              <a:spcAft>
                <a:spcPts val="0"/>
              </a:spcAft>
              <a:buClr>
                <a:srgbClr val="7F7F7F"/>
              </a:buClr>
              <a:buSzPts val="800"/>
              <a:buFont typeface="Libre Franklin"/>
              <a:buNone/>
            </a:pPr>
            <a:fld id="{00000000-1234-1234-1234-123412341234}" type="slidenum">
              <a:rPr lang="en-GB" sz="800" b="0" i="0" u="none" strike="noStrike" cap="none">
                <a:solidFill>
                  <a:srgbClr val="7F7F7F"/>
                </a:solidFill>
                <a:latin typeface="Libre Franklin"/>
                <a:ea typeface="Libre Franklin"/>
                <a:cs typeface="Libre Franklin"/>
                <a:sym typeface="Libre Franklin"/>
              </a:rPr>
              <a:t>3</a:t>
            </a:fld>
            <a:endParaRPr sz="800" b="0" i="0" u="none" strike="noStrike" cap="none">
              <a:solidFill>
                <a:srgbClr val="7F7F7F"/>
              </a:solidFill>
              <a:latin typeface="Libre Franklin"/>
              <a:ea typeface="Libre Franklin"/>
              <a:cs typeface="Libre Franklin"/>
              <a:sym typeface="Libre Franklin"/>
            </a:endParaRPr>
          </a:p>
        </p:txBody>
      </p:sp>
      <p:sp>
        <p:nvSpPr>
          <p:cNvPr id="265" name="Google Shape;265;p36"/>
          <p:cNvSpPr txBox="1"/>
          <p:nvPr/>
        </p:nvSpPr>
        <p:spPr>
          <a:xfrm>
            <a:off x="924400" y="1597750"/>
            <a:ext cx="1289100" cy="2923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700" dirty="0">
                <a:latin typeface="Libre Franklin"/>
                <a:ea typeface="Libre Franklin"/>
                <a:cs typeface="Libre Franklin"/>
                <a:sym typeface="Libre Franklin"/>
              </a:rPr>
              <a:t>.</a:t>
            </a:r>
            <a:endParaRPr sz="700" dirty="0">
              <a:latin typeface="Libre Franklin"/>
              <a:ea typeface="Libre Franklin"/>
              <a:cs typeface="Libre Franklin"/>
              <a:sym typeface="Libre Franklin"/>
            </a:endParaRPr>
          </a:p>
        </p:txBody>
      </p:sp>
      <p:sp>
        <p:nvSpPr>
          <p:cNvPr id="2" name="TextBox 1">
            <a:extLst>
              <a:ext uri="{FF2B5EF4-FFF2-40B4-BE49-F238E27FC236}">
                <a16:creationId xmlns:a16="http://schemas.microsoft.com/office/drawing/2014/main" id="{FA525D95-3C2D-8778-DB6C-3ECA1A426E91}"/>
              </a:ext>
            </a:extLst>
          </p:cNvPr>
          <p:cNvSpPr txBox="1"/>
          <p:nvPr/>
        </p:nvSpPr>
        <p:spPr>
          <a:xfrm>
            <a:off x="1005357" y="1718241"/>
            <a:ext cx="1151069" cy="954107"/>
          </a:xfrm>
          <a:prstGeom prst="rect">
            <a:avLst/>
          </a:prstGeom>
          <a:noFill/>
        </p:spPr>
        <p:txBody>
          <a:bodyPr wrap="square" rtlCol="0">
            <a:spAutoFit/>
          </a:bodyPr>
          <a:lstStyle/>
          <a:p>
            <a:r>
              <a:rPr lang="en-SG" sz="700" dirty="0"/>
              <a:t>Uther lastly goes onto the news page where he sees various articles news on LGBTQ. He scrolls through the page and clicks on the one he finds the most interesting</a:t>
            </a:r>
          </a:p>
        </p:txBody>
      </p:sp>
      <p:sp>
        <p:nvSpPr>
          <p:cNvPr id="3" name="TextBox 2">
            <a:extLst>
              <a:ext uri="{FF2B5EF4-FFF2-40B4-BE49-F238E27FC236}">
                <a16:creationId xmlns:a16="http://schemas.microsoft.com/office/drawing/2014/main" id="{61755C06-E88E-5A7B-2DBB-AC3F78B5B7E8}"/>
              </a:ext>
            </a:extLst>
          </p:cNvPr>
          <p:cNvSpPr txBox="1"/>
          <p:nvPr/>
        </p:nvSpPr>
        <p:spPr>
          <a:xfrm>
            <a:off x="2554885" y="1835675"/>
            <a:ext cx="1156971" cy="846386"/>
          </a:xfrm>
          <a:prstGeom prst="rect">
            <a:avLst/>
          </a:prstGeom>
          <a:noFill/>
        </p:spPr>
        <p:txBody>
          <a:bodyPr wrap="square" rtlCol="0">
            <a:spAutoFit/>
          </a:bodyPr>
          <a:lstStyle/>
          <a:p>
            <a:r>
              <a:rPr lang="en-SG" sz="700" dirty="0"/>
              <a:t>After watching the podcast, Uther finds the website to be educational and a good way to be acquainted with many LGBTQ people. </a:t>
            </a:r>
          </a:p>
        </p:txBody>
      </p:sp>
    </p:spTree>
    <p:extLst>
      <p:ext uri="{BB962C8B-B14F-4D97-AF65-F5344CB8AC3E}">
        <p14:creationId xmlns:p14="http://schemas.microsoft.com/office/powerpoint/2010/main" val="33147352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ial Theme">
  <a:themeElements>
    <a:clrScheme name="Custom 2">
      <a:dk1>
        <a:srgbClr val="3D3D3D"/>
      </a:dk1>
      <a:lt1>
        <a:srgbClr val="FFFFFF"/>
      </a:lt1>
      <a:dk2>
        <a:srgbClr val="A20F13"/>
      </a:dk2>
      <a:lt2>
        <a:srgbClr val="654EA0"/>
      </a:lt2>
      <a:accent1>
        <a:srgbClr val="EE484C"/>
      </a:accent1>
      <a:accent2>
        <a:srgbClr val="CC9900"/>
      </a:accent2>
      <a:accent3>
        <a:srgbClr val="3D3D3D"/>
      </a:accent3>
      <a:accent4>
        <a:srgbClr val="D41318"/>
      </a:accent4>
      <a:accent5>
        <a:srgbClr val="654EA0"/>
      </a:accent5>
      <a:accent6>
        <a:srgbClr val="0042C7"/>
      </a:accent6>
      <a:hlink>
        <a:srgbClr val="6F3B55"/>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623</Words>
  <Application>Microsoft Office PowerPoint</Application>
  <PresentationFormat>On-screen Show (16:9)</PresentationFormat>
  <Paragraphs>67</Paragraphs>
  <Slides>3</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Franklin Gothic</vt:lpstr>
      <vt:lpstr>Rock Salt</vt:lpstr>
      <vt:lpstr>Lucida Sans</vt:lpstr>
      <vt:lpstr>Libre Franklin</vt:lpstr>
      <vt:lpstr>Arial</vt:lpstr>
      <vt:lpstr>Calibri</vt:lpstr>
      <vt:lpstr>Roboto Black</vt:lpstr>
      <vt:lpstr>Simple Light</vt:lpstr>
      <vt:lpstr>Official Theme</vt:lpstr>
      <vt:lpstr>GROUP RED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RED</dc:title>
  <cp:lastModifiedBy>LSSLIFU21.21@ichat.sp.edu.sg</cp:lastModifiedBy>
  <cp:revision>1</cp:revision>
  <dcterms:modified xsi:type="dcterms:W3CDTF">2022-07-19T10:39:29Z</dcterms:modified>
</cp:coreProperties>
</file>